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sldIdLst>
    <p:sldId id="256" r:id="rId2"/>
    <p:sldId id="257" r:id="rId3"/>
    <p:sldId id="266" r:id="rId4"/>
    <p:sldId id="260" r:id="rId5"/>
    <p:sldId id="267" r:id="rId6"/>
    <p:sldId id="272" r:id="rId7"/>
    <p:sldId id="273" r:id="rId8"/>
    <p:sldId id="282" r:id="rId9"/>
    <p:sldId id="276" r:id="rId10"/>
    <p:sldId id="277" r:id="rId11"/>
    <p:sldId id="278" r:id="rId12"/>
    <p:sldId id="279" r:id="rId13"/>
    <p:sldId id="280" r:id="rId14"/>
    <p:sldId id="281" r:id="rId15"/>
    <p:sldId id="258" r:id="rId16"/>
    <p:sldId id="264" r:id="rId17"/>
    <p:sldId id="265" r:id="rId18"/>
    <p:sldId id="283" r:id="rId19"/>
    <p:sldId id="284" r:id="rId20"/>
    <p:sldId id="268" r:id="rId21"/>
    <p:sldId id="269" r:id="rId22"/>
    <p:sldId id="274" r:id="rId23"/>
    <p:sldId id="285" r:id="rId24"/>
    <p:sldId id="292" r:id="rId25"/>
    <p:sldId id="288" r:id="rId26"/>
    <p:sldId id="289" r:id="rId27"/>
    <p:sldId id="290" r:id="rId28"/>
    <p:sldId id="291" r:id="rId29"/>
    <p:sldId id="297" r:id="rId30"/>
    <p:sldId id="293" r:id="rId31"/>
    <p:sldId id="294" r:id="rId32"/>
    <p:sldId id="295" r:id="rId33"/>
    <p:sldId id="296" r:id="rId34"/>
    <p:sldId id="270" r:id="rId35"/>
    <p:sldId id="259" r:id="rId36"/>
    <p:sldId id="287" r:id="rId37"/>
    <p:sldId id="286" r:id="rId38"/>
    <p:sldId id="263" r:id="rId39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40"/>
      <p:bold r:id="rId41"/>
      <p:italic r:id="rId42"/>
      <p:boldItalic r:id="rId43"/>
    </p:embeddedFont>
    <p:embeddedFont>
      <p:font typeface="Calibri Light" panose="020F0302020204030204" pitchFamily="34" charset="0"/>
      <p:regular r:id="rId44"/>
      <p:italic r:id="rId45"/>
    </p:embeddedFont>
    <p:embeddedFont>
      <p:font typeface="나눔바른고딕" panose="020B0603020101020101" pitchFamily="50" charset="-127"/>
      <p:regular r:id="rId46"/>
      <p:bold r:id="rId47"/>
    </p:embeddedFont>
    <p:embeddedFont>
      <p:font typeface="나눔바른펜" panose="020B0503000000000000" pitchFamily="50" charset="-127"/>
      <p:regular r:id="rId48"/>
      <p:bold r:id="rId49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강나래 " initials="강" lastIdx="1" clrIdx="0">
    <p:extLst>
      <p:ext uri="{19B8F6BF-5375-455C-9EA6-DF929625EA0E}">
        <p15:presenceInfo xmlns:p15="http://schemas.microsoft.com/office/powerpoint/2012/main" userId="강나래 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CC"/>
    <a:srgbClr val="9AC6EA"/>
    <a:srgbClr val="C5DEF3"/>
    <a:srgbClr val="E6E6E6"/>
    <a:srgbClr val="87BCE6"/>
    <a:srgbClr val="A6CCEC"/>
    <a:srgbClr val="6EACE0"/>
    <a:srgbClr val="4B9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6379" autoAdjust="0"/>
    <p:restoredTop sz="94660"/>
  </p:normalViewPr>
  <p:slideViewPr>
    <p:cSldViewPr snapToGrid="0">
      <p:cViewPr varScale="1">
        <p:scale>
          <a:sx n="86" d="100"/>
          <a:sy n="86" d="100"/>
        </p:scale>
        <p:origin x="1781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50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5.fntdata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4.fntdata"/><Relationship Id="rId48" Type="http://schemas.openxmlformats.org/officeDocument/2006/relationships/font" Target="fonts/font9.fntdata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7.fntdata"/><Relationship Id="rId20" Type="http://schemas.openxmlformats.org/officeDocument/2006/relationships/slide" Target="slides/slide19.xml"/><Relationship Id="rId41" Type="http://schemas.openxmlformats.org/officeDocument/2006/relationships/font" Target="fonts/font2.fntdata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0.fntdata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2-01T13:46:03.979" idx="1">
    <p:pos x="4776" y="23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2-01T13:46:03.979" idx="1">
    <p:pos x="4776" y="23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F3857-10E9-4F9E-ACDA-114EF41F4F91}" type="datetimeFigureOut">
              <a:rPr lang="ko-KR" altLang="en-US" smtClean="0"/>
              <a:t>2019-02-01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8A3C16-2F9B-4886-911C-36B155855C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62343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F3857-10E9-4F9E-ACDA-114EF41F4F91}" type="datetimeFigureOut">
              <a:rPr lang="ko-KR" altLang="en-US" smtClean="0"/>
              <a:t>2019-02-01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8A3C16-2F9B-4886-911C-36B155855C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19711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F3857-10E9-4F9E-ACDA-114EF41F4F91}" type="datetimeFigureOut">
              <a:rPr lang="ko-KR" altLang="en-US" smtClean="0"/>
              <a:t>2019-02-01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8A3C16-2F9B-4886-911C-36B155855C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12246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F3857-10E9-4F9E-ACDA-114EF41F4F91}" type="datetimeFigureOut">
              <a:rPr lang="ko-KR" altLang="en-US" smtClean="0"/>
              <a:t>2019-02-01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8A3C16-2F9B-4886-911C-36B155855C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11053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F3857-10E9-4F9E-ACDA-114EF41F4F91}" type="datetimeFigureOut">
              <a:rPr lang="ko-KR" altLang="en-US" smtClean="0"/>
              <a:t>2019-02-01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8A3C16-2F9B-4886-911C-36B155855C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09515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F3857-10E9-4F9E-ACDA-114EF41F4F91}" type="datetimeFigureOut">
              <a:rPr lang="ko-KR" altLang="en-US" smtClean="0"/>
              <a:t>2019-02-01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8A3C16-2F9B-4886-911C-36B155855C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89493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F3857-10E9-4F9E-ACDA-114EF41F4F91}" type="datetimeFigureOut">
              <a:rPr lang="ko-KR" altLang="en-US" smtClean="0"/>
              <a:t>2019-02-01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8A3C16-2F9B-4886-911C-36B155855C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96557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F3857-10E9-4F9E-ACDA-114EF41F4F91}" type="datetimeFigureOut">
              <a:rPr lang="ko-KR" altLang="en-US" smtClean="0"/>
              <a:t>2019-02-01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8A3C16-2F9B-4886-911C-36B155855C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07333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F3857-10E9-4F9E-ACDA-114EF41F4F91}" type="datetimeFigureOut">
              <a:rPr lang="ko-KR" altLang="en-US" smtClean="0"/>
              <a:t>2019-02-01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8A3C16-2F9B-4886-911C-36B155855C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43730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F3857-10E9-4F9E-ACDA-114EF41F4F91}" type="datetimeFigureOut">
              <a:rPr lang="ko-KR" altLang="en-US" smtClean="0"/>
              <a:t>2019-02-01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8A3C16-2F9B-4886-911C-36B155855C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09839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F3857-10E9-4F9E-ACDA-114EF41F4F91}" type="datetimeFigureOut">
              <a:rPr lang="ko-KR" altLang="en-US" smtClean="0"/>
              <a:t>2019-02-01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8A3C16-2F9B-4886-911C-36B155855C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7602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EF3857-10E9-4F9E-ACDA-114EF41F4F91}" type="datetimeFigureOut">
              <a:rPr lang="ko-KR" altLang="en-US" smtClean="0"/>
              <a:t>2019-02-01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8A3C16-2F9B-4886-911C-36B155855C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82238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microsoft.com/office/2007/relationships/hdphoto" Target="../media/hdphoto4.wdp"/><Relationship Id="rId3" Type="http://schemas.openxmlformats.org/officeDocument/2006/relationships/image" Target="../media/image2.png"/><Relationship Id="rId7" Type="http://schemas.microsoft.com/office/2007/relationships/hdphoto" Target="../media/hdphoto1.wdp"/><Relationship Id="rId12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microsoft.com/office/2007/relationships/hdphoto" Target="../media/hdphoto3.wdp"/><Relationship Id="rId5" Type="http://schemas.openxmlformats.org/officeDocument/2006/relationships/image" Target="../media/image4.png"/><Relationship Id="rId10" Type="http://schemas.openxmlformats.org/officeDocument/2006/relationships/image" Target="../media/image7.png"/><Relationship Id="rId4" Type="http://schemas.openxmlformats.org/officeDocument/2006/relationships/image" Target="../media/image3.png"/><Relationship Id="rId9" Type="http://schemas.microsoft.com/office/2007/relationships/hdphoto" Target="../media/hdphoto2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Relationship Id="rId5" Type="http://schemas.openxmlformats.org/officeDocument/2006/relationships/comments" Target="../comments/comment1.xml"/><Relationship Id="rId4" Type="http://schemas.openxmlformats.org/officeDocument/2006/relationships/image" Target="../media/image25.jp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Relationship Id="rId4" Type="http://schemas.openxmlformats.org/officeDocument/2006/relationships/comments" Target="../comments/commen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openxmlformats.org/officeDocument/2006/relationships/image" Target="../media/image4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microsoft.com/office/2007/relationships/hdphoto" Target="../media/hdphoto4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11" Type="http://schemas.openxmlformats.org/officeDocument/2006/relationships/image" Target="../media/image8.png"/><Relationship Id="rId5" Type="http://schemas.openxmlformats.org/officeDocument/2006/relationships/image" Target="../media/image5.png"/><Relationship Id="rId10" Type="http://schemas.microsoft.com/office/2007/relationships/hdphoto" Target="../media/hdphoto3.wdp"/><Relationship Id="rId4" Type="http://schemas.openxmlformats.org/officeDocument/2006/relationships/image" Target="../media/image3.png"/><Relationship Id="rId9" Type="http://schemas.openxmlformats.org/officeDocument/2006/relationships/image" Target="../media/image7.png"/></Relationships>
</file>

<file path=ppt/slides/_rels/slide38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openxmlformats.org/officeDocument/2006/relationships/image" Target="../media/image4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microsoft.com/office/2007/relationships/hdphoto" Target="../media/hdphoto4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11" Type="http://schemas.openxmlformats.org/officeDocument/2006/relationships/image" Target="../media/image8.png"/><Relationship Id="rId5" Type="http://schemas.openxmlformats.org/officeDocument/2006/relationships/image" Target="../media/image5.png"/><Relationship Id="rId10" Type="http://schemas.microsoft.com/office/2007/relationships/hdphoto" Target="../media/hdphoto3.wdp"/><Relationship Id="rId4" Type="http://schemas.openxmlformats.org/officeDocument/2006/relationships/image" Target="../media/image3.png"/><Relationship Id="rId9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microsoft.com/office/2007/relationships/hdphoto" Target="../media/hdphoto7.wdp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7BC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그룹 22"/>
          <p:cNvGrpSpPr/>
          <p:nvPr/>
        </p:nvGrpSpPr>
        <p:grpSpPr>
          <a:xfrm>
            <a:off x="2596154" y="985226"/>
            <a:ext cx="4306538" cy="1997832"/>
            <a:chOff x="2220236" y="4090737"/>
            <a:chExt cx="4643456" cy="2154131"/>
          </a:xfrm>
        </p:grpSpPr>
        <p:grpSp>
          <p:nvGrpSpPr>
            <p:cNvPr id="16" name="그룹 15"/>
            <p:cNvGrpSpPr/>
            <p:nvPr/>
          </p:nvGrpSpPr>
          <p:grpSpPr>
            <a:xfrm>
              <a:off x="2220236" y="4090737"/>
              <a:ext cx="4643456" cy="2154131"/>
              <a:chOff x="1536192" y="1100395"/>
              <a:chExt cx="3888597" cy="1715957"/>
            </a:xfrm>
            <a:solidFill>
              <a:schemeClr val="bg1"/>
            </a:solidFill>
          </p:grpSpPr>
          <p:sp>
            <p:nvSpPr>
              <p:cNvPr id="17" name="타원 16"/>
              <p:cNvSpPr/>
              <p:nvPr/>
            </p:nvSpPr>
            <p:spPr>
              <a:xfrm>
                <a:off x="1536192" y="1719072"/>
                <a:ext cx="1097280" cy="10972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350">
                  <a:latin typeface="나눔바른펜" panose="020B0503000000000000" pitchFamily="50" charset="-127"/>
                  <a:ea typeface="나눔바른펜" panose="020B0503000000000000" pitchFamily="50" charset="-127"/>
                </a:endParaRPr>
              </a:p>
            </p:txBody>
          </p:sp>
          <p:sp>
            <p:nvSpPr>
              <p:cNvPr id="18" name="타원 17"/>
              <p:cNvSpPr/>
              <p:nvPr/>
            </p:nvSpPr>
            <p:spPr>
              <a:xfrm>
                <a:off x="4327509" y="1719072"/>
                <a:ext cx="1097280" cy="10972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350" dirty="0">
                  <a:latin typeface="나눔바른펜" panose="020B0503000000000000" pitchFamily="50" charset="-127"/>
                  <a:ea typeface="나눔바른펜" panose="020B0503000000000000" pitchFamily="50" charset="-127"/>
                </a:endParaRPr>
              </a:p>
            </p:txBody>
          </p:sp>
          <p:sp>
            <p:nvSpPr>
              <p:cNvPr id="19" name="타원 18"/>
              <p:cNvSpPr/>
              <p:nvPr/>
            </p:nvSpPr>
            <p:spPr>
              <a:xfrm>
                <a:off x="2249424" y="1408176"/>
                <a:ext cx="859536" cy="85953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350">
                  <a:latin typeface="나눔바른펜" panose="020B0503000000000000" pitchFamily="50" charset="-127"/>
                  <a:ea typeface="나눔바른펜" panose="020B0503000000000000" pitchFamily="50" charset="-127"/>
                </a:endParaRPr>
              </a:p>
            </p:txBody>
          </p:sp>
          <p:sp>
            <p:nvSpPr>
              <p:cNvPr id="20" name="타원 19"/>
              <p:cNvSpPr/>
              <p:nvPr/>
            </p:nvSpPr>
            <p:spPr>
              <a:xfrm>
                <a:off x="2871216" y="1100395"/>
                <a:ext cx="1322832" cy="12769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350" dirty="0">
                  <a:latin typeface="나눔바른펜" panose="020B0503000000000000" pitchFamily="50" charset="-127"/>
                  <a:ea typeface="나눔바른펜" panose="020B0503000000000000" pitchFamily="50" charset="-127"/>
                </a:endParaRPr>
              </a:p>
            </p:txBody>
          </p:sp>
          <p:sp>
            <p:nvSpPr>
              <p:cNvPr id="21" name="타원 20"/>
              <p:cNvSpPr/>
              <p:nvPr/>
            </p:nvSpPr>
            <p:spPr>
              <a:xfrm>
                <a:off x="3877056" y="1533144"/>
                <a:ext cx="859536" cy="85953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350">
                  <a:latin typeface="나눔바른펜" panose="020B0503000000000000" pitchFamily="50" charset="-127"/>
                  <a:ea typeface="나눔바른펜" panose="020B0503000000000000" pitchFamily="50" charset="-127"/>
                </a:endParaRPr>
              </a:p>
            </p:txBody>
          </p:sp>
          <p:sp>
            <p:nvSpPr>
              <p:cNvPr id="22" name="직사각형 21"/>
              <p:cNvSpPr/>
              <p:nvPr/>
            </p:nvSpPr>
            <p:spPr>
              <a:xfrm>
                <a:off x="2011680" y="1950720"/>
                <a:ext cx="2893422" cy="86563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350" dirty="0">
                  <a:latin typeface="나눔바른펜" panose="020B0503000000000000" pitchFamily="50" charset="-127"/>
                  <a:ea typeface="나눔바른펜" panose="020B0503000000000000" pitchFamily="50" charset="-127"/>
                </a:endParaRPr>
              </a:p>
            </p:txBody>
          </p:sp>
        </p:grpSp>
        <p:grpSp>
          <p:nvGrpSpPr>
            <p:cNvPr id="8" name="그룹 7"/>
            <p:cNvGrpSpPr/>
            <p:nvPr/>
          </p:nvGrpSpPr>
          <p:grpSpPr>
            <a:xfrm>
              <a:off x="2370342" y="4227096"/>
              <a:ext cx="4357255" cy="1871472"/>
              <a:chOff x="1431976" y="944880"/>
              <a:chExt cx="4108955" cy="1871472"/>
            </a:xfrm>
            <a:gradFill flip="none" rotWithShape="1">
              <a:gsLst>
                <a:gs pos="10000">
                  <a:srgbClr val="10181E">
                    <a:alpha val="85000"/>
                  </a:srgbClr>
                </a:gs>
                <a:gs pos="0">
                  <a:schemeClr val="tx1"/>
                </a:gs>
                <a:gs pos="18000">
                  <a:srgbClr val="334D60"/>
                </a:gs>
                <a:gs pos="35000">
                  <a:srgbClr val="87BCE6">
                    <a:shade val="67500"/>
                    <a:satMod val="115000"/>
                  </a:srgbClr>
                </a:gs>
                <a:gs pos="100000">
                  <a:srgbClr val="87BCE6">
                    <a:shade val="100000"/>
                    <a:satMod val="115000"/>
                  </a:srgbClr>
                </a:gs>
              </a:gsLst>
              <a:lin ang="4200000" scaled="0"/>
              <a:tileRect/>
            </a:gradFill>
          </p:grpSpPr>
          <p:sp>
            <p:nvSpPr>
              <p:cNvPr id="3" name="타원 2"/>
              <p:cNvSpPr/>
              <p:nvPr/>
            </p:nvSpPr>
            <p:spPr>
              <a:xfrm>
                <a:off x="1431976" y="1719072"/>
                <a:ext cx="1097280" cy="10972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350">
                  <a:latin typeface="나눔바른펜" panose="020B0503000000000000" pitchFamily="50" charset="-127"/>
                  <a:ea typeface="나눔바른펜" panose="020B0503000000000000" pitchFamily="50" charset="-127"/>
                </a:endParaRPr>
              </a:p>
            </p:txBody>
          </p:sp>
          <p:sp>
            <p:nvSpPr>
              <p:cNvPr id="4" name="타원 3"/>
              <p:cNvSpPr/>
              <p:nvPr/>
            </p:nvSpPr>
            <p:spPr>
              <a:xfrm>
                <a:off x="4443651" y="1719072"/>
                <a:ext cx="1097280" cy="10972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350" dirty="0">
                  <a:latin typeface="나눔바른펜" panose="020B0503000000000000" pitchFamily="50" charset="-127"/>
                  <a:ea typeface="나눔바른펜" panose="020B0503000000000000" pitchFamily="50" charset="-127"/>
                </a:endParaRPr>
              </a:p>
            </p:txBody>
          </p:sp>
          <p:sp>
            <p:nvSpPr>
              <p:cNvPr id="5" name="타원 4"/>
              <p:cNvSpPr/>
              <p:nvPr/>
            </p:nvSpPr>
            <p:spPr>
              <a:xfrm>
                <a:off x="2191151" y="1304637"/>
                <a:ext cx="859536" cy="85953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350" dirty="0">
                  <a:latin typeface="나눔바른펜" panose="020B0503000000000000" pitchFamily="50" charset="-127"/>
                  <a:ea typeface="나눔바른펜" panose="020B0503000000000000" pitchFamily="50" charset="-127"/>
                </a:endParaRPr>
              </a:p>
            </p:txBody>
          </p:sp>
          <p:sp>
            <p:nvSpPr>
              <p:cNvPr id="6" name="타원 5"/>
              <p:cNvSpPr/>
              <p:nvPr/>
            </p:nvSpPr>
            <p:spPr>
              <a:xfrm>
                <a:off x="2886455" y="944880"/>
                <a:ext cx="1322832" cy="132283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350" dirty="0">
                  <a:latin typeface="나눔바른펜" panose="020B0503000000000000" pitchFamily="50" charset="-127"/>
                  <a:ea typeface="나눔바른펜" panose="020B0503000000000000" pitchFamily="50" charset="-127"/>
                </a:endParaRPr>
              </a:p>
            </p:txBody>
          </p:sp>
          <p:sp>
            <p:nvSpPr>
              <p:cNvPr id="7" name="타원 6"/>
              <p:cNvSpPr/>
              <p:nvPr/>
            </p:nvSpPr>
            <p:spPr>
              <a:xfrm>
                <a:off x="3933225" y="1472300"/>
                <a:ext cx="859536" cy="85953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350" dirty="0">
                  <a:latin typeface="나눔바른펜" panose="020B0503000000000000" pitchFamily="50" charset="-127"/>
                  <a:ea typeface="나눔바른펜" panose="020B0503000000000000" pitchFamily="50" charset="-127"/>
                </a:endParaRPr>
              </a:p>
            </p:txBody>
          </p:sp>
          <p:sp>
            <p:nvSpPr>
              <p:cNvPr id="2" name="직사각형 1"/>
              <p:cNvSpPr/>
              <p:nvPr/>
            </p:nvSpPr>
            <p:spPr>
              <a:xfrm>
                <a:off x="2011680" y="1950720"/>
                <a:ext cx="3072384" cy="86563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350" dirty="0">
                  <a:latin typeface="나눔바른펜" panose="020B0503000000000000" pitchFamily="50" charset="-127"/>
                  <a:ea typeface="나눔바른펜" panose="020B0503000000000000" pitchFamily="50" charset="-127"/>
                </a:endParaRPr>
              </a:p>
            </p:txBody>
          </p:sp>
        </p:grpSp>
      </p:grpSp>
      <p:sp>
        <p:nvSpPr>
          <p:cNvPr id="24" name="직사각형 23"/>
          <p:cNvSpPr/>
          <p:nvPr/>
        </p:nvSpPr>
        <p:spPr>
          <a:xfrm>
            <a:off x="-5073" y="5008144"/>
            <a:ext cx="9149073" cy="1849856"/>
          </a:xfrm>
          <a:prstGeom prst="rect">
            <a:avLst/>
          </a:prstGeom>
          <a:solidFill>
            <a:srgbClr val="6EAC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/>
          </a:p>
        </p:txBody>
      </p:sp>
      <p:sp>
        <p:nvSpPr>
          <p:cNvPr id="27" name="TextBox 26"/>
          <p:cNvSpPr txBox="1"/>
          <p:nvPr/>
        </p:nvSpPr>
        <p:spPr>
          <a:xfrm>
            <a:off x="7297869" y="93345"/>
            <a:ext cx="1739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나만의 날씨 </a:t>
            </a:r>
            <a:r>
              <a:rPr lang="en-US" altLang="ko-KR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- </a:t>
            </a:r>
            <a:r>
              <a:rPr lang="ko-KR" altLang="en-US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나날</a:t>
            </a:r>
          </a:p>
        </p:txBody>
      </p:sp>
      <p:pic>
        <p:nvPicPr>
          <p:cNvPr id="46" name="그림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0482" y="4307495"/>
            <a:ext cx="697961" cy="697961"/>
          </a:xfrm>
          <a:prstGeom prst="rect">
            <a:avLst/>
          </a:prstGeom>
        </p:spPr>
      </p:pic>
      <p:pic>
        <p:nvPicPr>
          <p:cNvPr id="47" name="그림 4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4674" y="4125321"/>
            <a:ext cx="880135" cy="880135"/>
          </a:xfrm>
          <a:prstGeom prst="rect">
            <a:avLst/>
          </a:prstGeom>
        </p:spPr>
      </p:pic>
      <p:pic>
        <p:nvPicPr>
          <p:cNvPr id="48" name="그림 4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5406" y="4017168"/>
            <a:ext cx="948845" cy="948845"/>
          </a:xfrm>
          <a:prstGeom prst="rect">
            <a:avLst/>
          </a:prstGeom>
        </p:spPr>
      </p:pic>
      <p:sp>
        <p:nvSpPr>
          <p:cNvPr id="49" name="TextBox 48"/>
          <p:cNvSpPr txBox="1"/>
          <p:nvPr/>
        </p:nvSpPr>
        <p:spPr>
          <a:xfrm>
            <a:off x="1748275" y="5124050"/>
            <a:ext cx="59533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나만의 날씨 </a:t>
            </a:r>
            <a:r>
              <a:rPr lang="en-US" altLang="ko-KR" sz="54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- </a:t>
            </a:r>
            <a:r>
              <a:rPr lang="ko-KR" altLang="en-US" sz="54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나날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1830496" y="6147719"/>
            <a:ext cx="59533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 err="1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강나래</a:t>
            </a:r>
            <a:r>
              <a:rPr lang="ko-KR" altLang="en-US" sz="32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이민지 이민희</a:t>
            </a:r>
          </a:p>
        </p:txBody>
      </p:sp>
      <p:pic>
        <p:nvPicPr>
          <p:cNvPr id="57" name="그림 56"/>
          <p:cNvPicPr>
            <a:picLocks noChangeAspect="1"/>
          </p:cNvPicPr>
          <p:nvPr/>
        </p:nvPicPr>
        <p:blipFill>
          <a:blip r:embed="rId5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6677" y="2261830"/>
            <a:ext cx="406351" cy="406351"/>
          </a:xfrm>
          <a:prstGeom prst="rect">
            <a:avLst/>
          </a:prstGeom>
        </p:spPr>
      </p:pic>
      <p:cxnSp>
        <p:nvCxnSpPr>
          <p:cNvPr id="63" name="직선 연결선 62"/>
          <p:cNvCxnSpPr/>
          <p:nvPr/>
        </p:nvCxnSpPr>
        <p:spPr>
          <a:xfrm>
            <a:off x="3387308" y="2892536"/>
            <a:ext cx="0" cy="660141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/>
          <p:cNvCxnSpPr/>
          <p:nvPr/>
        </p:nvCxnSpPr>
        <p:spPr>
          <a:xfrm flipH="1">
            <a:off x="3121948" y="3464047"/>
            <a:ext cx="226362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/>
          <p:cNvCxnSpPr/>
          <p:nvPr/>
        </p:nvCxnSpPr>
        <p:spPr>
          <a:xfrm flipH="1">
            <a:off x="4055644" y="3464048"/>
            <a:ext cx="669304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66"/>
          <p:cNvCxnSpPr/>
          <p:nvPr/>
        </p:nvCxnSpPr>
        <p:spPr>
          <a:xfrm>
            <a:off x="3203761" y="3465180"/>
            <a:ext cx="0" cy="660141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/>
          <p:cNvCxnSpPr/>
          <p:nvPr/>
        </p:nvCxnSpPr>
        <p:spPr>
          <a:xfrm>
            <a:off x="4074665" y="2892536"/>
            <a:ext cx="0" cy="660141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 69"/>
          <p:cNvCxnSpPr/>
          <p:nvPr/>
        </p:nvCxnSpPr>
        <p:spPr>
          <a:xfrm>
            <a:off x="4709622" y="3465180"/>
            <a:ext cx="0" cy="842315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/>
          <p:cNvCxnSpPr/>
          <p:nvPr/>
        </p:nvCxnSpPr>
        <p:spPr>
          <a:xfrm>
            <a:off x="6188460" y="2983058"/>
            <a:ext cx="0" cy="660141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/>
          <p:cNvCxnSpPr/>
          <p:nvPr/>
        </p:nvCxnSpPr>
        <p:spPr>
          <a:xfrm flipH="1">
            <a:off x="5794741" y="3552677"/>
            <a:ext cx="393719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/>
          <p:cNvCxnSpPr>
            <a:endCxn id="47" idx="0"/>
          </p:cNvCxnSpPr>
          <p:nvPr/>
        </p:nvCxnSpPr>
        <p:spPr>
          <a:xfrm>
            <a:off x="5794740" y="3568831"/>
            <a:ext cx="2" cy="55649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ë ì¨ ìì´ì½ì ëí ì´ë¯¸ì§ ê²ìê²°ê³¼">
            <a:extLst>
              <a:ext uri="{FF2B5EF4-FFF2-40B4-BE49-F238E27FC236}">
                <a16:creationId xmlns:a16="http://schemas.microsoft.com/office/drawing/2014/main" id="{EBBB8F14-1DFB-488E-87E2-DE06EE6994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6344" y="1293712"/>
            <a:ext cx="844767" cy="844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ë ì¨ ìì´ì½ì ëí ì´ë¯¸ì§ ê²ìê²°ê³¼">
            <a:extLst>
              <a:ext uri="{FF2B5EF4-FFF2-40B4-BE49-F238E27FC236}">
                <a16:creationId xmlns:a16="http://schemas.microsoft.com/office/drawing/2014/main" id="{F1F7B02D-923A-49E6-BD21-A4364F8B18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42255" y1="30000" x2="42255" y2="30000"/>
                        <a14:foregroundMark x1="57549" y1="24412" x2="57549" y2="24412"/>
                        <a14:foregroundMark x1="76078" y1="31765" x2="76078" y2="31765"/>
                        <a14:foregroundMark x1="81078" y1="49020" x2="81078" y2="49020"/>
                        <a14:foregroundMark x1="78431" y1="62255" x2="78431" y2="62255"/>
                      </a14:backgroundRemoval>
                    </a14:imgEffect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714" t="15236" r="6614" b="13795"/>
          <a:stretch/>
        </p:blipFill>
        <p:spPr bwMode="auto">
          <a:xfrm>
            <a:off x="3519330" y="1780185"/>
            <a:ext cx="1035024" cy="857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ë ì¨ ìì´ì½ì ëí ì´ë¯¸ì§ ê²ìê²°ê³¼">
            <a:extLst>
              <a:ext uri="{FF2B5EF4-FFF2-40B4-BE49-F238E27FC236}">
                <a16:creationId xmlns:a16="http://schemas.microsoft.com/office/drawing/2014/main" id="{8DDD1F81-E0DE-4C9A-AAB1-6B2542F438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778" b="93778" l="5778" r="99111">
                        <a14:foregroundMark x1="33778" y1="14667" x2="33778" y2="14667"/>
                        <a14:foregroundMark x1="16000" y1="20889" x2="16000" y2="20889"/>
                        <a14:foregroundMark x1="36000" y1="25333" x2="36000" y2="25333"/>
                        <a14:foregroundMark x1="53778" y1="19111" x2="53778" y2="19111"/>
                        <a14:foregroundMark x1="6222" y1="38667" x2="6222" y2="38667"/>
                        <a14:foregroundMark x1="16444" y1="57778" x2="16444" y2="57778"/>
                        <a14:foregroundMark x1="40444" y1="87556" x2="40444" y2="87556"/>
                        <a14:foregroundMark x1="60889" y1="93778" x2="60889" y2="93778"/>
                        <a14:foregroundMark x1="95111" y1="48889" x2="95111" y2="48889"/>
                        <a14:foregroundMark x1="80889" y1="86222" x2="80889" y2="86222"/>
                        <a14:foregroundMark x1="99111" y1="60889" x2="99111" y2="60889"/>
                      </a14:backgroundRemoval>
                    </a14:imgEffect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9665" y="1709588"/>
            <a:ext cx="1119334" cy="1119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ë ì¨ ìì´ì½ì ëí ì´ë¯¸ì§ ê²ìê²°ê³¼">
            <a:extLst>
              <a:ext uri="{FF2B5EF4-FFF2-40B4-BE49-F238E27FC236}">
                <a16:creationId xmlns:a16="http://schemas.microsoft.com/office/drawing/2014/main" id="{C3CC09FF-AA75-45B3-9389-1575831F25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0" b="100000" l="0" r="100000"/>
                    </a14:imgEffect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9979" y="2057923"/>
            <a:ext cx="558053" cy="558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00281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C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그룹 52"/>
          <p:cNvGrpSpPr/>
          <p:nvPr/>
        </p:nvGrpSpPr>
        <p:grpSpPr>
          <a:xfrm>
            <a:off x="-124404" y="823728"/>
            <a:ext cx="9648262" cy="6034271"/>
            <a:chOff x="-115168" y="823728"/>
            <a:chExt cx="9648262" cy="6034271"/>
          </a:xfrm>
        </p:grpSpPr>
        <p:grpSp>
          <p:nvGrpSpPr>
            <p:cNvPr id="2" name="그룹 1"/>
            <p:cNvGrpSpPr/>
            <p:nvPr/>
          </p:nvGrpSpPr>
          <p:grpSpPr>
            <a:xfrm>
              <a:off x="-115168" y="823728"/>
              <a:ext cx="9648262" cy="834950"/>
              <a:chOff x="129380" y="6050182"/>
              <a:chExt cx="9648262" cy="834950"/>
            </a:xfrm>
            <a:solidFill>
              <a:schemeClr val="bg1"/>
            </a:solidFill>
          </p:grpSpPr>
          <p:grpSp>
            <p:nvGrpSpPr>
              <p:cNvPr id="3" name="그룹 2"/>
              <p:cNvGrpSpPr/>
              <p:nvPr/>
            </p:nvGrpSpPr>
            <p:grpSpPr>
              <a:xfrm>
                <a:off x="129380" y="6050182"/>
                <a:ext cx="1388667" cy="807818"/>
                <a:chOff x="2336173" y="944880"/>
                <a:chExt cx="3204758" cy="1871472"/>
              </a:xfrm>
              <a:grpFill/>
            </p:grpSpPr>
            <p:sp>
              <p:nvSpPr>
                <p:cNvPr id="47" name="타원 46"/>
                <p:cNvSpPr/>
                <p:nvPr/>
              </p:nvSpPr>
              <p:spPr>
                <a:xfrm>
                  <a:off x="4443651" y="1719072"/>
                  <a:ext cx="1097280" cy="10972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3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endParaRPr>
                </a:p>
              </p:txBody>
            </p:sp>
            <p:sp>
              <p:nvSpPr>
                <p:cNvPr id="48" name="타원 47"/>
                <p:cNvSpPr/>
                <p:nvPr/>
              </p:nvSpPr>
              <p:spPr>
                <a:xfrm>
                  <a:off x="2336173" y="1251254"/>
                  <a:ext cx="859536" cy="859535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3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endParaRPr>
                </a:p>
              </p:txBody>
            </p:sp>
            <p:sp>
              <p:nvSpPr>
                <p:cNvPr id="49" name="타원 48"/>
                <p:cNvSpPr/>
                <p:nvPr/>
              </p:nvSpPr>
              <p:spPr>
                <a:xfrm>
                  <a:off x="2886455" y="944880"/>
                  <a:ext cx="1322832" cy="132283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3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endParaRPr>
                </a:p>
              </p:txBody>
            </p:sp>
            <p:sp>
              <p:nvSpPr>
                <p:cNvPr id="50" name="타원 49"/>
                <p:cNvSpPr/>
                <p:nvPr/>
              </p:nvSpPr>
              <p:spPr>
                <a:xfrm>
                  <a:off x="3933225" y="1472300"/>
                  <a:ext cx="859536" cy="85953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3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endParaRPr>
                </a:p>
              </p:txBody>
            </p:sp>
            <p:sp>
              <p:nvSpPr>
                <p:cNvPr id="51" name="직사각형 50"/>
                <p:cNvSpPr/>
                <p:nvPr/>
              </p:nvSpPr>
              <p:spPr>
                <a:xfrm>
                  <a:off x="2601959" y="1950719"/>
                  <a:ext cx="2482105" cy="865633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3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endParaRPr>
                </a:p>
              </p:txBody>
            </p:sp>
          </p:grpSp>
          <p:grpSp>
            <p:nvGrpSpPr>
              <p:cNvPr id="4" name="그룹 3"/>
              <p:cNvGrpSpPr/>
              <p:nvPr/>
            </p:nvGrpSpPr>
            <p:grpSpPr>
              <a:xfrm>
                <a:off x="1095805" y="6068055"/>
                <a:ext cx="1780468" cy="807818"/>
                <a:chOff x="1431976" y="944880"/>
                <a:chExt cx="4108955" cy="1871472"/>
              </a:xfrm>
              <a:grpFill/>
            </p:grpSpPr>
            <p:sp>
              <p:nvSpPr>
                <p:cNvPr id="40" name="타원 39"/>
                <p:cNvSpPr/>
                <p:nvPr/>
              </p:nvSpPr>
              <p:spPr>
                <a:xfrm>
                  <a:off x="1431976" y="1719072"/>
                  <a:ext cx="1097280" cy="10972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펜" panose="020B0503000000000000" pitchFamily="50" charset="-127"/>
                    <a:ea typeface="나눔바른펜" panose="020B0503000000000000" pitchFamily="50" charset="-127"/>
                    <a:cs typeface="+mn-cs"/>
                  </a:endParaRPr>
                </a:p>
              </p:txBody>
            </p:sp>
            <p:sp>
              <p:nvSpPr>
                <p:cNvPr id="41" name="타원 40"/>
                <p:cNvSpPr/>
                <p:nvPr/>
              </p:nvSpPr>
              <p:spPr>
                <a:xfrm>
                  <a:off x="4443651" y="1719072"/>
                  <a:ext cx="1097280" cy="10972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3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펜" panose="020B0503000000000000" pitchFamily="50" charset="-127"/>
                    <a:ea typeface="나눔바른펜" panose="020B0503000000000000" pitchFamily="50" charset="-127"/>
                    <a:cs typeface="+mn-cs"/>
                  </a:endParaRPr>
                </a:p>
              </p:txBody>
            </p:sp>
            <p:sp>
              <p:nvSpPr>
                <p:cNvPr id="42" name="타원 41"/>
                <p:cNvSpPr/>
                <p:nvPr/>
              </p:nvSpPr>
              <p:spPr>
                <a:xfrm>
                  <a:off x="2191151" y="1304637"/>
                  <a:ext cx="859536" cy="85953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3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펜" panose="020B0503000000000000" pitchFamily="50" charset="-127"/>
                    <a:ea typeface="나눔바른펜" panose="020B0503000000000000" pitchFamily="50" charset="-127"/>
                    <a:cs typeface="+mn-cs"/>
                  </a:endParaRPr>
                </a:p>
              </p:txBody>
            </p:sp>
            <p:sp>
              <p:nvSpPr>
                <p:cNvPr id="43" name="타원 42"/>
                <p:cNvSpPr/>
                <p:nvPr/>
              </p:nvSpPr>
              <p:spPr>
                <a:xfrm>
                  <a:off x="2886455" y="944880"/>
                  <a:ext cx="1322832" cy="132283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3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펜" panose="020B0503000000000000" pitchFamily="50" charset="-127"/>
                    <a:ea typeface="나눔바른펜" panose="020B0503000000000000" pitchFamily="50" charset="-127"/>
                    <a:cs typeface="+mn-cs"/>
                  </a:endParaRPr>
                </a:p>
              </p:txBody>
            </p:sp>
            <p:sp>
              <p:nvSpPr>
                <p:cNvPr id="44" name="타원 43"/>
                <p:cNvSpPr/>
                <p:nvPr/>
              </p:nvSpPr>
              <p:spPr>
                <a:xfrm>
                  <a:off x="3933225" y="1472300"/>
                  <a:ext cx="859536" cy="85953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3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펜" panose="020B0503000000000000" pitchFamily="50" charset="-127"/>
                    <a:ea typeface="나눔바른펜" panose="020B0503000000000000" pitchFamily="50" charset="-127"/>
                    <a:cs typeface="+mn-cs"/>
                  </a:endParaRPr>
                </a:p>
              </p:txBody>
            </p:sp>
            <p:sp>
              <p:nvSpPr>
                <p:cNvPr id="45" name="직사각형 44"/>
                <p:cNvSpPr/>
                <p:nvPr/>
              </p:nvSpPr>
              <p:spPr>
                <a:xfrm>
                  <a:off x="2011680" y="1950720"/>
                  <a:ext cx="3072384" cy="865632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3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펜" panose="020B0503000000000000" pitchFamily="50" charset="-127"/>
                    <a:ea typeface="나눔바른펜" panose="020B0503000000000000" pitchFamily="50" charset="-127"/>
                    <a:cs typeface="+mn-cs"/>
                  </a:endParaRPr>
                </a:p>
              </p:txBody>
            </p:sp>
          </p:grpSp>
          <p:grpSp>
            <p:nvGrpSpPr>
              <p:cNvPr id="5" name="그룹 4"/>
              <p:cNvGrpSpPr/>
              <p:nvPr/>
            </p:nvGrpSpPr>
            <p:grpSpPr>
              <a:xfrm>
                <a:off x="2493530" y="6077314"/>
                <a:ext cx="1780468" cy="807818"/>
                <a:chOff x="1431976" y="944880"/>
                <a:chExt cx="4108955" cy="1871472"/>
              </a:xfrm>
              <a:grpFill/>
            </p:grpSpPr>
            <p:sp>
              <p:nvSpPr>
                <p:cNvPr id="34" name="타원 33"/>
                <p:cNvSpPr/>
                <p:nvPr/>
              </p:nvSpPr>
              <p:spPr>
                <a:xfrm>
                  <a:off x="1431976" y="1719072"/>
                  <a:ext cx="1097280" cy="10972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펜" panose="020B0503000000000000" pitchFamily="50" charset="-127"/>
                    <a:ea typeface="나눔바른펜" panose="020B0503000000000000" pitchFamily="50" charset="-127"/>
                    <a:cs typeface="+mn-cs"/>
                  </a:endParaRPr>
                </a:p>
              </p:txBody>
            </p:sp>
            <p:sp>
              <p:nvSpPr>
                <p:cNvPr id="35" name="타원 34"/>
                <p:cNvSpPr/>
                <p:nvPr/>
              </p:nvSpPr>
              <p:spPr>
                <a:xfrm>
                  <a:off x="4443651" y="1719072"/>
                  <a:ext cx="1097280" cy="10972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3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펜" panose="020B0503000000000000" pitchFamily="50" charset="-127"/>
                    <a:ea typeface="나눔바른펜" panose="020B0503000000000000" pitchFamily="50" charset="-127"/>
                    <a:cs typeface="+mn-cs"/>
                  </a:endParaRPr>
                </a:p>
              </p:txBody>
            </p:sp>
            <p:sp>
              <p:nvSpPr>
                <p:cNvPr id="36" name="타원 35"/>
                <p:cNvSpPr/>
                <p:nvPr/>
              </p:nvSpPr>
              <p:spPr>
                <a:xfrm>
                  <a:off x="2191151" y="1304637"/>
                  <a:ext cx="859536" cy="85953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3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펜" panose="020B0503000000000000" pitchFamily="50" charset="-127"/>
                    <a:ea typeface="나눔바른펜" panose="020B0503000000000000" pitchFamily="50" charset="-127"/>
                    <a:cs typeface="+mn-cs"/>
                  </a:endParaRPr>
                </a:p>
              </p:txBody>
            </p:sp>
            <p:sp>
              <p:nvSpPr>
                <p:cNvPr id="37" name="타원 36"/>
                <p:cNvSpPr/>
                <p:nvPr/>
              </p:nvSpPr>
              <p:spPr>
                <a:xfrm>
                  <a:off x="2886455" y="944880"/>
                  <a:ext cx="1322832" cy="132283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3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펜" panose="020B0503000000000000" pitchFamily="50" charset="-127"/>
                    <a:ea typeface="나눔바른펜" panose="020B0503000000000000" pitchFamily="50" charset="-127"/>
                    <a:cs typeface="+mn-cs"/>
                  </a:endParaRPr>
                </a:p>
              </p:txBody>
            </p:sp>
            <p:sp>
              <p:nvSpPr>
                <p:cNvPr id="38" name="타원 37"/>
                <p:cNvSpPr/>
                <p:nvPr/>
              </p:nvSpPr>
              <p:spPr>
                <a:xfrm>
                  <a:off x="3933225" y="1472300"/>
                  <a:ext cx="859536" cy="85953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3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펜" panose="020B0503000000000000" pitchFamily="50" charset="-127"/>
                    <a:ea typeface="나눔바른펜" panose="020B0503000000000000" pitchFamily="50" charset="-127"/>
                    <a:cs typeface="+mn-cs"/>
                  </a:endParaRPr>
                </a:p>
              </p:txBody>
            </p:sp>
            <p:sp>
              <p:nvSpPr>
                <p:cNvPr id="39" name="직사각형 38"/>
                <p:cNvSpPr/>
                <p:nvPr/>
              </p:nvSpPr>
              <p:spPr>
                <a:xfrm>
                  <a:off x="2011680" y="1950720"/>
                  <a:ext cx="3072384" cy="865632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3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펜" panose="020B0503000000000000" pitchFamily="50" charset="-127"/>
                    <a:ea typeface="나눔바른펜" panose="020B0503000000000000" pitchFamily="50" charset="-127"/>
                    <a:cs typeface="+mn-cs"/>
                  </a:endParaRPr>
                </a:p>
              </p:txBody>
            </p:sp>
          </p:grpSp>
          <p:grpSp>
            <p:nvGrpSpPr>
              <p:cNvPr id="6" name="그룹 5"/>
              <p:cNvGrpSpPr/>
              <p:nvPr/>
            </p:nvGrpSpPr>
            <p:grpSpPr>
              <a:xfrm>
                <a:off x="3874682" y="6052034"/>
                <a:ext cx="1780468" cy="807818"/>
                <a:chOff x="1431976" y="944880"/>
                <a:chExt cx="4108955" cy="1871472"/>
              </a:xfrm>
              <a:grpFill/>
            </p:grpSpPr>
            <p:sp>
              <p:nvSpPr>
                <p:cNvPr id="28" name="타원 27"/>
                <p:cNvSpPr/>
                <p:nvPr/>
              </p:nvSpPr>
              <p:spPr>
                <a:xfrm>
                  <a:off x="1431976" y="1719072"/>
                  <a:ext cx="1097280" cy="109727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펜" panose="020B0503000000000000" pitchFamily="50" charset="-127"/>
                    <a:ea typeface="나눔바른펜" panose="020B0503000000000000" pitchFamily="50" charset="-127"/>
                    <a:cs typeface="+mn-cs"/>
                  </a:endParaRPr>
                </a:p>
              </p:txBody>
            </p:sp>
            <p:sp>
              <p:nvSpPr>
                <p:cNvPr id="29" name="타원 28"/>
                <p:cNvSpPr/>
                <p:nvPr/>
              </p:nvSpPr>
              <p:spPr>
                <a:xfrm>
                  <a:off x="4443651" y="1719072"/>
                  <a:ext cx="1097280" cy="10972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3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펜" panose="020B0503000000000000" pitchFamily="50" charset="-127"/>
                    <a:ea typeface="나눔바른펜" panose="020B0503000000000000" pitchFamily="50" charset="-127"/>
                    <a:cs typeface="+mn-cs"/>
                  </a:endParaRPr>
                </a:p>
              </p:txBody>
            </p:sp>
            <p:sp>
              <p:nvSpPr>
                <p:cNvPr id="30" name="타원 29"/>
                <p:cNvSpPr/>
                <p:nvPr/>
              </p:nvSpPr>
              <p:spPr>
                <a:xfrm>
                  <a:off x="2191151" y="1304637"/>
                  <a:ext cx="859536" cy="85953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3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펜" panose="020B0503000000000000" pitchFamily="50" charset="-127"/>
                    <a:ea typeface="나눔바른펜" panose="020B0503000000000000" pitchFamily="50" charset="-127"/>
                    <a:cs typeface="+mn-cs"/>
                  </a:endParaRPr>
                </a:p>
              </p:txBody>
            </p:sp>
            <p:sp>
              <p:nvSpPr>
                <p:cNvPr id="31" name="타원 30"/>
                <p:cNvSpPr/>
                <p:nvPr/>
              </p:nvSpPr>
              <p:spPr>
                <a:xfrm>
                  <a:off x="2886455" y="944880"/>
                  <a:ext cx="1322832" cy="132283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3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펜" panose="020B0503000000000000" pitchFamily="50" charset="-127"/>
                    <a:ea typeface="나눔바른펜" panose="020B0503000000000000" pitchFamily="50" charset="-127"/>
                    <a:cs typeface="+mn-cs"/>
                  </a:endParaRPr>
                </a:p>
              </p:txBody>
            </p:sp>
            <p:sp>
              <p:nvSpPr>
                <p:cNvPr id="32" name="타원 31"/>
                <p:cNvSpPr/>
                <p:nvPr/>
              </p:nvSpPr>
              <p:spPr>
                <a:xfrm>
                  <a:off x="3933225" y="1472300"/>
                  <a:ext cx="859536" cy="85953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3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펜" panose="020B0503000000000000" pitchFamily="50" charset="-127"/>
                    <a:ea typeface="나눔바른펜" panose="020B0503000000000000" pitchFamily="50" charset="-127"/>
                    <a:cs typeface="+mn-cs"/>
                  </a:endParaRPr>
                </a:p>
              </p:txBody>
            </p:sp>
            <p:sp>
              <p:nvSpPr>
                <p:cNvPr id="33" name="직사각형 32"/>
                <p:cNvSpPr/>
                <p:nvPr/>
              </p:nvSpPr>
              <p:spPr>
                <a:xfrm>
                  <a:off x="2011680" y="1950720"/>
                  <a:ext cx="3072384" cy="865632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3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펜" panose="020B0503000000000000" pitchFamily="50" charset="-127"/>
                    <a:ea typeface="나눔바른펜" panose="020B0503000000000000" pitchFamily="50" charset="-127"/>
                    <a:cs typeface="+mn-cs"/>
                  </a:endParaRPr>
                </a:p>
              </p:txBody>
            </p:sp>
          </p:grpSp>
          <p:grpSp>
            <p:nvGrpSpPr>
              <p:cNvPr id="7" name="그룹 6"/>
              <p:cNvGrpSpPr/>
              <p:nvPr/>
            </p:nvGrpSpPr>
            <p:grpSpPr>
              <a:xfrm>
                <a:off x="5235198" y="6054407"/>
                <a:ext cx="1780468" cy="807818"/>
                <a:chOff x="1431976" y="944880"/>
                <a:chExt cx="4108955" cy="1871472"/>
              </a:xfrm>
              <a:grpFill/>
            </p:grpSpPr>
            <p:sp>
              <p:nvSpPr>
                <p:cNvPr id="22" name="타원 21"/>
                <p:cNvSpPr/>
                <p:nvPr/>
              </p:nvSpPr>
              <p:spPr>
                <a:xfrm>
                  <a:off x="1431976" y="1719072"/>
                  <a:ext cx="1097280" cy="10972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펜" panose="020B0503000000000000" pitchFamily="50" charset="-127"/>
                    <a:ea typeface="나눔바른펜" panose="020B0503000000000000" pitchFamily="50" charset="-127"/>
                    <a:cs typeface="+mn-cs"/>
                  </a:endParaRPr>
                </a:p>
              </p:txBody>
            </p:sp>
            <p:sp>
              <p:nvSpPr>
                <p:cNvPr id="23" name="타원 22"/>
                <p:cNvSpPr/>
                <p:nvPr/>
              </p:nvSpPr>
              <p:spPr>
                <a:xfrm>
                  <a:off x="4443651" y="1719072"/>
                  <a:ext cx="1097280" cy="10972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3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펜" panose="020B0503000000000000" pitchFamily="50" charset="-127"/>
                    <a:ea typeface="나눔바른펜" panose="020B0503000000000000" pitchFamily="50" charset="-127"/>
                    <a:cs typeface="+mn-cs"/>
                  </a:endParaRPr>
                </a:p>
              </p:txBody>
            </p:sp>
            <p:sp>
              <p:nvSpPr>
                <p:cNvPr id="24" name="타원 23"/>
                <p:cNvSpPr/>
                <p:nvPr/>
              </p:nvSpPr>
              <p:spPr>
                <a:xfrm>
                  <a:off x="2191151" y="1304637"/>
                  <a:ext cx="859536" cy="85953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3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펜" panose="020B0503000000000000" pitchFamily="50" charset="-127"/>
                    <a:ea typeface="나눔바른펜" panose="020B0503000000000000" pitchFamily="50" charset="-127"/>
                    <a:cs typeface="+mn-cs"/>
                  </a:endParaRPr>
                </a:p>
              </p:txBody>
            </p:sp>
            <p:sp>
              <p:nvSpPr>
                <p:cNvPr id="25" name="타원 24"/>
                <p:cNvSpPr/>
                <p:nvPr/>
              </p:nvSpPr>
              <p:spPr>
                <a:xfrm>
                  <a:off x="2886455" y="944880"/>
                  <a:ext cx="1322832" cy="132283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3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펜" panose="020B0503000000000000" pitchFamily="50" charset="-127"/>
                    <a:ea typeface="나눔바른펜" panose="020B0503000000000000" pitchFamily="50" charset="-127"/>
                    <a:cs typeface="+mn-cs"/>
                  </a:endParaRPr>
                </a:p>
              </p:txBody>
            </p:sp>
            <p:sp>
              <p:nvSpPr>
                <p:cNvPr id="26" name="타원 25"/>
                <p:cNvSpPr/>
                <p:nvPr/>
              </p:nvSpPr>
              <p:spPr>
                <a:xfrm>
                  <a:off x="3933225" y="1472300"/>
                  <a:ext cx="859536" cy="85953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3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펜" panose="020B0503000000000000" pitchFamily="50" charset="-127"/>
                    <a:ea typeface="나눔바른펜" panose="020B0503000000000000" pitchFamily="50" charset="-127"/>
                    <a:cs typeface="+mn-cs"/>
                  </a:endParaRPr>
                </a:p>
              </p:txBody>
            </p:sp>
            <p:sp>
              <p:nvSpPr>
                <p:cNvPr id="27" name="직사각형 26"/>
                <p:cNvSpPr/>
                <p:nvPr/>
              </p:nvSpPr>
              <p:spPr>
                <a:xfrm>
                  <a:off x="2011680" y="1950719"/>
                  <a:ext cx="3072384" cy="865633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3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펜" panose="020B0503000000000000" pitchFamily="50" charset="-127"/>
                    <a:ea typeface="나눔바른펜" panose="020B0503000000000000" pitchFamily="50" charset="-127"/>
                    <a:cs typeface="+mn-cs"/>
                  </a:endParaRPr>
                </a:p>
              </p:txBody>
            </p:sp>
          </p:grpSp>
          <p:grpSp>
            <p:nvGrpSpPr>
              <p:cNvPr id="8" name="그룹 7"/>
              <p:cNvGrpSpPr/>
              <p:nvPr/>
            </p:nvGrpSpPr>
            <p:grpSpPr>
              <a:xfrm>
                <a:off x="6636658" y="6056780"/>
                <a:ext cx="1780468" cy="807818"/>
                <a:chOff x="1431976" y="944880"/>
                <a:chExt cx="4108955" cy="1871472"/>
              </a:xfrm>
              <a:grpFill/>
            </p:grpSpPr>
            <p:sp>
              <p:nvSpPr>
                <p:cNvPr id="16" name="타원 15"/>
                <p:cNvSpPr/>
                <p:nvPr/>
              </p:nvSpPr>
              <p:spPr>
                <a:xfrm>
                  <a:off x="1431976" y="1719072"/>
                  <a:ext cx="1097280" cy="10972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펜" panose="020B0503000000000000" pitchFamily="50" charset="-127"/>
                    <a:ea typeface="나눔바른펜" panose="020B0503000000000000" pitchFamily="50" charset="-127"/>
                    <a:cs typeface="+mn-cs"/>
                  </a:endParaRPr>
                </a:p>
              </p:txBody>
            </p:sp>
            <p:sp>
              <p:nvSpPr>
                <p:cNvPr id="17" name="타원 16"/>
                <p:cNvSpPr/>
                <p:nvPr/>
              </p:nvSpPr>
              <p:spPr>
                <a:xfrm>
                  <a:off x="4443651" y="1719072"/>
                  <a:ext cx="1097280" cy="10972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3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펜" panose="020B0503000000000000" pitchFamily="50" charset="-127"/>
                    <a:ea typeface="나눔바른펜" panose="020B0503000000000000" pitchFamily="50" charset="-127"/>
                    <a:cs typeface="+mn-cs"/>
                  </a:endParaRPr>
                </a:p>
              </p:txBody>
            </p:sp>
            <p:sp>
              <p:nvSpPr>
                <p:cNvPr id="18" name="타원 17"/>
                <p:cNvSpPr/>
                <p:nvPr/>
              </p:nvSpPr>
              <p:spPr>
                <a:xfrm>
                  <a:off x="2191151" y="1304637"/>
                  <a:ext cx="859536" cy="85953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3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펜" panose="020B0503000000000000" pitchFamily="50" charset="-127"/>
                    <a:ea typeface="나눔바른펜" panose="020B0503000000000000" pitchFamily="50" charset="-127"/>
                    <a:cs typeface="+mn-cs"/>
                  </a:endParaRPr>
                </a:p>
              </p:txBody>
            </p:sp>
            <p:sp>
              <p:nvSpPr>
                <p:cNvPr id="19" name="타원 18"/>
                <p:cNvSpPr/>
                <p:nvPr/>
              </p:nvSpPr>
              <p:spPr>
                <a:xfrm>
                  <a:off x="2886455" y="944880"/>
                  <a:ext cx="1322832" cy="132283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3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펜" panose="020B0503000000000000" pitchFamily="50" charset="-127"/>
                    <a:ea typeface="나눔바른펜" panose="020B0503000000000000" pitchFamily="50" charset="-127"/>
                    <a:cs typeface="+mn-cs"/>
                  </a:endParaRPr>
                </a:p>
              </p:txBody>
            </p:sp>
            <p:sp>
              <p:nvSpPr>
                <p:cNvPr id="20" name="타원 19"/>
                <p:cNvSpPr/>
                <p:nvPr/>
              </p:nvSpPr>
              <p:spPr>
                <a:xfrm>
                  <a:off x="3933225" y="1472300"/>
                  <a:ext cx="859536" cy="85953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3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펜" panose="020B0503000000000000" pitchFamily="50" charset="-127"/>
                    <a:ea typeface="나눔바른펜" panose="020B0503000000000000" pitchFamily="50" charset="-127"/>
                    <a:cs typeface="+mn-cs"/>
                  </a:endParaRPr>
                </a:p>
              </p:txBody>
            </p:sp>
            <p:sp>
              <p:nvSpPr>
                <p:cNvPr id="21" name="직사각형 20"/>
                <p:cNvSpPr/>
                <p:nvPr/>
              </p:nvSpPr>
              <p:spPr>
                <a:xfrm>
                  <a:off x="2011680" y="1950720"/>
                  <a:ext cx="3072384" cy="865632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3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펜" panose="020B0503000000000000" pitchFamily="50" charset="-127"/>
                    <a:ea typeface="나눔바른펜" panose="020B0503000000000000" pitchFamily="50" charset="-127"/>
                    <a:cs typeface="+mn-cs"/>
                  </a:endParaRPr>
                </a:p>
              </p:txBody>
            </p:sp>
          </p:grpSp>
          <p:grpSp>
            <p:nvGrpSpPr>
              <p:cNvPr id="9" name="그룹 8"/>
              <p:cNvGrpSpPr/>
              <p:nvPr/>
            </p:nvGrpSpPr>
            <p:grpSpPr>
              <a:xfrm>
                <a:off x="7997174" y="6059277"/>
                <a:ext cx="1780468" cy="807818"/>
                <a:chOff x="1431976" y="944880"/>
                <a:chExt cx="4108955" cy="1871472"/>
              </a:xfrm>
              <a:grpFill/>
            </p:grpSpPr>
            <p:sp>
              <p:nvSpPr>
                <p:cNvPr id="10" name="타원 9"/>
                <p:cNvSpPr/>
                <p:nvPr/>
              </p:nvSpPr>
              <p:spPr>
                <a:xfrm>
                  <a:off x="1431976" y="1719072"/>
                  <a:ext cx="1097280" cy="10972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endParaRPr>
                </a:p>
              </p:txBody>
            </p:sp>
            <p:sp>
              <p:nvSpPr>
                <p:cNvPr id="11" name="타원 10"/>
                <p:cNvSpPr/>
                <p:nvPr/>
              </p:nvSpPr>
              <p:spPr>
                <a:xfrm>
                  <a:off x="4443651" y="1719072"/>
                  <a:ext cx="1097280" cy="10972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3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endParaRPr>
                </a:p>
              </p:txBody>
            </p:sp>
            <p:sp>
              <p:nvSpPr>
                <p:cNvPr id="12" name="타원 11"/>
                <p:cNvSpPr/>
                <p:nvPr/>
              </p:nvSpPr>
              <p:spPr>
                <a:xfrm>
                  <a:off x="2191151" y="1304637"/>
                  <a:ext cx="859536" cy="85953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3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endParaRPr>
                </a:p>
              </p:txBody>
            </p:sp>
            <p:sp>
              <p:nvSpPr>
                <p:cNvPr id="13" name="타원 12"/>
                <p:cNvSpPr/>
                <p:nvPr/>
              </p:nvSpPr>
              <p:spPr>
                <a:xfrm>
                  <a:off x="2886455" y="944880"/>
                  <a:ext cx="1322832" cy="132283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3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endParaRPr>
                </a:p>
              </p:txBody>
            </p:sp>
            <p:sp>
              <p:nvSpPr>
                <p:cNvPr id="14" name="타원 13"/>
                <p:cNvSpPr/>
                <p:nvPr/>
              </p:nvSpPr>
              <p:spPr>
                <a:xfrm>
                  <a:off x="3933225" y="1472300"/>
                  <a:ext cx="859536" cy="85953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3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endParaRPr>
                </a:p>
              </p:txBody>
            </p:sp>
            <p:sp>
              <p:nvSpPr>
                <p:cNvPr id="15" name="직사각형 14"/>
                <p:cNvSpPr/>
                <p:nvPr/>
              </p:nvSpPr>
              <p:spPr>
                <a:xfrm>
                  <a:off x="2011680" y="1950720"/>
                  <a:ext cx="3072384" cy="865632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3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endParaRPr>
                </a:p>
              </p:txBody>
            </p:sp>
          </p:grpSp>
        </p:grpSp>
        <p:sp>
          <p:nvSpPr>
            <p:cNvPr id="52" name="직사각형 51"/>
            <p:cNvSpPr/>
            <p:nvPr/>
          </p:nvSpPr>
          <p:spPr>
            <a:xfrm>
              <a:off x="-1" y="1553558"/>
              <a:ext cx="9208901" cy="530444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54" name="TextBox 53"/>
          <p:cNvSpPr txBox="1"/>
          <p:nvPr/>
        </p:nvSpPr>
        <p:spPr>
          <a:xfrm>
            <a:off x="1595327" y="45725"/>
            <a:ext cx="595334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펜" panose="020B0503000000000000" pitchFamily="50" charset="-127"/>
                <a:ea typeface="나눔바른펜" panose="020B0503000000000000" pitchFamily="50" charset="-127"/>
                <a:cs typeface="+mn-cs"/>
              </a:rPr>
              <a:t>기준 온도 측정</a:t>
            </a:r>
          </a:p>
        </p:txBody>
      </p:sp>
      <p:grpSp>
        <p:nvGrpSpPr>
          <p:cNvPr id="71" name="그룹 70"/>
          <p:cNvGrpSpPr/>
          <p:nvPr/>
        </p:nvGrpSpPr>
        <p:grpSpPr>
          <a:xfrm>
            <a:off x="393073" y="3249484"/>
            <a:ext cx="1418755" cy="777864"/>
            <a:chOff x="480302" y="2634229"/>
            <a:chExt cx="1791204" cy="982067"/>
          </a:xfrm>
        </p:grpSpPr>
        <p:grpSp>
          <p:nvGrpSpPr>
            <p:cNvPr id="57" name="그룹 56"/>
            <p:cNvGrpSpPr/>
            <p:nvPr/>
          </p:nvGrpSpPr>
          <p:grpSpPr>
            <a:xfrm>
              <a:off x="480302" y="2634229"/>
              <a:ext cx="1780468" cy="807818"/>
              <a:chOff x="1431976" y="944880"/>
              <a:chExt cx="4108955" cy="1871472"/>
            </a:xfrm>
            <a:solidFill>
              <a:srgbClr val="A6CCEC"/>
            </a:solidFill>
          </p:grpSpPr>
          <p:sp>
            <p:nvSpPr>
              <p:cNvPr id="58" name="타원 57"/>
              <p:cNvSpPr/>
              <p:nvPr/>
            </p:nvSpPr>
            <p:spPr>
              <a:xfrm>
                <a:off x="1431976" y="1719072"/>
                <a:ext cx="1097280" cy="10972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3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펜" panose="020B0503000000000000" pitchFamily="50" charset="-127"/>
                  <a:ea typeface="나눔바른펜" panose="020B0503000000000000" pitchFamily="50" charset="-127"/>
                  <a:cs typeface="+mn-cs"/>
                </a:endParaRPr>
              </a:p>
            </p:txBody>
          </p:sp>
          <p:sp>
            <p:nvSpPr>
              <p:cNvPr id="59" name="타원 58"/>
              <p:cNvSpPr/>
              <p:nvPr/>
            </p:nvSpPr>
            <p:spPr>
              <a:xfrm>
                <a:off x="4443651" y="1719072"/>
                <a:ext cx="1097280" cy="10972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3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펜" panose="020B0503000000000000" pitchFamily="50" charset="-127"/>
                  <a:ea typeface="나눔바른펜" panose="020B0503000000000000" pitchFamily="50" charset="-127"/>
                  <a:cs typeface="+mn-cs"/>
                </a:endParaRPr>
              </a:p>
            </p:txBody>
          </p:sp>
          <p:sp>
            <p:nvSpPr>
              <p:cNvPr id="60" name="타원 59"/>
              <p:cNvSpPr/>
              <p:nvPr/>
            </p:nvSpPr>
            <p:spPr>
              <a:xfrm>
                <a:off x="2191151" y="1304637"/>
                <a:ext cx="859536" cy="85953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3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펜" panose="020B0503000000000000" pitchFamily="50" charset="-127"/>
                  <a:ea typeface="나눔바른펜" panose="020B0503000000000000" pitchFamily="50" charset="-127"/>
                  <a:cs typeface="+mn-cs"/>
                </a:endParaRPr>
              </a:p>
            </p:txBody>
          </p:sp>
          <p:sp>
            <p:nvSpPr>
              <p:cNvPr id="61" name="타원 60"/>
              <p:cNvSpPr/>
              <p:nvPr/>
            </p:nvSpPr>
            <p:spPr>
              <a:xfrm>
                <a:off x="2886455" y="944880"/>
                <a:ext cx="1322832" cy="132283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3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펜" panose="020B0503000000000000" pitchFamily="50" charset="-127"/>
                  <a:ea typeface="나눔바른펜" panose="020B0503000000000000" pitchFamily="50" charset="-127"/>
                  <a:cs typeface="+mn-cs"/>
                </a:endParaRPr>
              </a:p>
            </p:txBody>
          </p:sp>
          <p:sp>
            <p:nvSpPr>
              <p:cNvPr id="62" name="타원 61"/>
              <p:cNvSpPr/>
              <p:nvPr/>
            </p:nvSpPr>
            <p:spPr>
              <a:xfrm>
                <a:off x="3933225" y="1472300"/>
                <a:ext cx="859536" cy="85953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3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펜" panose="020B0503000000000000" pitchFamily="50" charset="-127"/>
                  <a:ea typeface="나눔바른펜" panose="020B0503000000000000" pitchFamily="50" charset="-127"/>
                  <a:cs typeface="+mn-cs"/>
                </a:endParaRPr>
              </a:p>
            </p:txBody>
          </p:sp>
          <p:sp>
            <p:nvSpPr>
              <p:cNvPr id="63" name="직사각형 62"/>
              <p:cNvSpPr/>
              <p:nvPr/>
            </p:nvSpPr>
            <p:spPr>
              <a:xfrm>
                <a:off x="2011680" y="1950720"/>
                <a:ext cx="3072384" cy="86563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3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펜" panose="020B0503000000000000" pitchFamily="50" charset="-127"/>
                  <a:ea typeface="나눔바른펜" panose="020B0503000000000000" pitchFamily="50" charset="-127"/>
                  <a:cs typeface="+mn-cs"/>
                </a:endParaRPr>
              </a:p>
            </p:txBody>
          </p:sp>
        </p:grpSp>
        <p:grpSp>
          <p:nvGrpSpPr>
            <p:cNvPr id="64" name="그룹 63"/>
            <p:cNvGrpSpPr/>
            <p:nvPr/>
          </p:nvGrpSpPr>
          <p:grpSpPr>
            <a:xfrm rot="10800000">
              <a:off x="491038" y="2930619"/>
              <a:ext cx="1780468" cy="685677"/>
              <a:chOff x="1431976" y="1227844"/>
              <a:chExt cx="4108955" cy="1588508"/>
            </a:xfrm>
            <a:solidFill>
              <a:srgbClr val="A6CCEC"/>
            </a:solidFill>
          </p:grpSpPr>
          <p:sp>
            <p:nvSpPr>
              <p:cNvPr id="65" name="타원 64"/>
              <p:cNvSpPr/>
              <p:nvPr/>
            </p:nvSpPr>
            <p:spPr>
              <a:xfrm>
                <a:off x="1431976" y="1719072"/>
                <a:ext cx="1097280" cy="10972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3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펜" panose="020B0503000000000000" pitchFamily="50" charset="-127"/>
                  <a:ea typeface="나눔바른펜" panose="020B0503000000000000" pitchFamily="50" charset="-127"/>
                  <a:cs typeface="+mn-cs"/>
                </a:endParaRPr>
              </a:p>
            </p:txBody>
          </p:sp>
          <p:sp>
            <p:nvSpPr>
              <p:cNvPr id="66" name="타원 65"/>
              <p:cNvSpPr/>
              <p:nvPr/>
            </p:nvSpPr>
            <p:spPr>
              <a:xfrm>
                <a:off x="4443651" y="1719072"/>
                <a:ext cx="1097280" cy="10972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3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펜" panose="020B0503000000000000" pitchFamily="50" charset="-127"/>
                  <a:ea typeface="나눔바른펜" panose="020B0503000000000000" pitchFamily="50" charset="-127"/>
                  <a:cs typeface="+mn-cs"/>
                </a:endParaRPr>
              </a:p>
            </p:txBody>
          </p:sp>
          <p:sp>
            <p:nvSpPr>
              <p:cNvPr id="67" name="타원 66"/>
              <p:cNvSpPr/>
              <p:nvPr/>
            </p:nvSpPr>
            <p:spPr>
              <a:xfrm>
                <a:off x="2379280" y="1333037"/>
                <a:ext cx="859537" cy="85953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3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펜" panose="020B0503000000000000" pitchFamily="50" charset="-127"/>
                  <a:ea typeface="나눔바른펜" panose="020B0503000000000000" pitchFamily="50" charset="-127"/>
                  <a:cs typeface="+mn-cs"/>
                </a:endParaRPr>
              </a:p>
            </p:txBody>
          </p:sp>
          <p:sp>
            <p:nvSpPr>
              <p:cNvPr id="68" name="타원 67"/>
              <p:cNvSpPr/>
              <p:nvPr/>
            </p:nvSpPr>
            <p:spPr>
              <a:xfrm>
                <a:off x="2976377" y="1227844"/>
                <a:ext cx="1322833" cy="132283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3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펜" panose="020B0503000000000000" pitchFamily="50" charset="-127"/>
                  <a:ea typeface="나눔바른펜" panose="020B0503000000000000" pitchFamily="50" charset="-127"/>
                  <a:cs typeface="+mn-cs"/>
                </a:endParaRPr>
              </a:p>
            </p:txBody>
          </p:sp>
          <p:sp>
            <p:nvSpPr>
              <p:cNvPr id="69" name="타원 68"/>
              <p:cNvSpPr/>
              <p:nvPr/>
            </p:nvSpPr>
            <p:spPr>
              <a:xfrm>
                <a:off x="3933225" y="1472300"/>
                <a:ext cx="859536" cy="85953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3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펜" panose="020B0503000000000000" pitchFamily="50" charset="-127"/>
                  <a:ea typeface="나눔바른펜" panose="020B0503000000000000" pitchFamily="50" charset="-127"/>
                  <a:cs typeface="+mn-cs"/>
                </a:endParaRPr>
              </a:p>
            </p:txBody>
          </p:sp>
          <p:sp>
            <p:nvSpPr>
              <p:cNvPr id="70" name="직사각형 69"/>
              <p:cNvSpPr/>
              <p:nvPr/>
            </p:nvSpPr>
            <p:spPr>
              <a:xfrm>
                <a:off x="2076148" y="1833272"/>
                <a:ext cx="3072384" cy="86563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3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펜" panose="020B0503000000000000" pitchFamily="50" charset="-127"/>
                  <a:ea typeface="나눔바른펜" panose="020B0503000000000000" pitchFamily="50" charset="-127"/>
                  <a:cs typeface="+mn-cs"/>
                </a:endParaRPr>
              </a:p>
            </p:txBody>
          </p:sp>
        </p:grpSp>
      </p:grpSp>
      <p:grpSp>
        <p:nvGrpSpPr>
          <p:cNvPr id="132" name="그룹 131"/>
          <p:cNvGrpSpPr/>
          <p:nvPr/>
        </p:nvGrpSpPr>
        <p:grpSpPr>
          <a:xfrm>
            <a:off x="2224930" y="3264448"/>
            <a:ext cx="1418755" cy="788449"/>
            <a:chOff x="480302" y="2634229"/>
            <a:chExt cx="1791204" cy="995431"/>
          </a:xfrm>
          <a:solidFill>
            <a:schemeClr val="bg1">
              <a:lumMod val="85000"/>
            </a:schemeClr>
          </a:solidFill>
        </p:grpSpPr>
        <p:grpSp>
          <p:nvGrpSpPr>
            <p:cNvPr id="133" name="그룹 132"/>
            <p:cNvGrpSpPr/>
            <p:nvPr/>
          </p:nvGrpSpPr>
          <p:grpSpPr>
            <a:xfrm>
              <a:off x="480302" y="2634229"/>
              <a:ext cx="1780468" cy="807818"/>
              <a:chOff x="1431976" y="944880"/>
              <a:chExt cx="4108955" cy="1871472"/>
            </a:xfrm>
            <a:grpFill/>
          </p:grpSpPr>
          <p:sp>
            <p:nvSpPr>
              <p:cNvPr id="141" name="타원 140"/>
              <p:cNvSpPr/>
              <p:nvPr/>
            </p:nvSpPr>
            <p:spPr>
              <a:xfrm>
                <a:off x="1431976" y="1719072"/>
                <a:ext cx="1097280" cy="10972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3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펜" panose="020B0503000000000000" pitchFamily="50" charset="-127"/>
                  <a:ea typeface="나눔바른펜" panose="020B0503000000000000" pitchFamily="50" charset="-127"/>
                  <a:cs typeface="+mn-cs"/>
                </a:endParaRPr>
              </a:p>
            </p:txBody>
          </p:sp>
          <p:sp>
            <p:nvSpPr>
              <p:cNvPr id="142" name="타원 141"/>
              <p:cNvSpPr/>
              <p:nvPr/>
            </p:nvSpPr>
            <p:spPr>
              <a:xfrm>
                <a:off x="4443651" y="1719072"/>
                <a:ext cx="1097280" cy="10972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3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펜" panose="020B0503000000000000" pitchFamily="50" charset="-127"/>
                  <a:ea typeface="나눔바른펜" panose="020B0503000000000000" pitchFamily="50" charset="-127"/>
                  <a:cs typeface="+mn-cs"/>
                </a:endParaRPr>
              </a:p>
            </p:txBody>
          </p:sp>
          <p:sp>
            <p:nvSpPr>
              <p:cNvPr id="143" name="타원 142"/>
              <p:cNvSpPr/>
              <p:nvPr/>
            </p:nvSpPr>
            <p:spPr>
              <a:xfrm>
                <a:off x="2191151" y="1304637"/>
                <a:ext cx="859536" cy="85953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3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펜" panose="020B0503000000000000" pitchFamily="50" charset="-127"/>
                  <a:ea typeface="나눔바른펜" panose="020B0503000000000000" pitchFamily="50" charset="-127"/>
                  <a:cs typeface="+mn-cs"/>
                </a:endParaRPr>
              </a:p>
            </p:txBody>
          </p:sp>
          <p:sp>
            <p:nvSpPr>
              <p:cNvPr id="144" name="타원 143"/>
              <p:cNvSpPr/>
              <p:nvPr/>
            </p:nvSpPr>
            <p:spPr>
              <a:xfrm>
                <a:off x="2886455" y="944880"/>
                <a:ext cx="1322832" cy="132283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3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펜" panose="020B0503000000000000" pitchFamily="50" charset="-127"/>
                  <a:ea typeface="나눔바른펜" panose="020B0503000000000000" pitchFamily="50" charset="-127"/>
                  <a:cs typeface="+mn-cs"/>
                </a:endParaRPr>
              </a:p>
            </p:txBody>
          </p:sp>
          <p:sp>
            <p:nvSpPr>
              <p:cNvPr id="145" name="타원 144"/>
              <p:cNvSpPr/>
              <p:nvPr/>
            </p:nvSpPr>
            <p:spPr>
              <a:xfrm>
                <a:off x="3933225" y="1472300"/>
                <a:ext cx="859536" cy="85953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3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펜" panose="020B0503000000000000" pitchFamily="50" charset="-127"/>
                  <a:ea typeface="나눔바른펜" panose="020B0503000000000000" pitchFamily="50" charset="-127"/>
                  <a:cs typeface="+mn-cs"/>
                </a:endParaRPr>
              </a:p>
            </p:txBody>
          </p:sp>
          <p:sp>
            <p:nvSpPr>
              <p:cNvPr id="146" name="직사각형 145"/>
              <p:cNvSpPr/>
              <p:nvPr/>
            </p:nvSpPr>
            <p:spPr>
              <a:xfrm>
                <a:off x="2011680" y="1950720"/>
                <a:ext cx="3072384" cy="86563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3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펜" panose="020B0503000000000000" pitchFamily="50" charset="-127"/>
                  <a:ea typeface="나눔바른펜" panose="020B0503000000000000" pitchFamily="50" charset="-127"/>
                  <a:cs typeface="+mn-cs"/>
                </a:endParaRPr>
              </a:p>
            </p:txBody>
          </p:sp>
        </p:grpSp>
        <p:grpSp>
          <p:nvGrpSpPr>
            <p:cNvPr id="134" name="그룹 133"/>
            <p:cNvGrpSpPr/>
            <p:nvPr/>
          </p:nvGrpSpPr>
          <p:grpSpPr>
            <a:xfrm rot="10800000">
              <a:off x="491038" y="2930619"/>
              <a:ext cx="1780468" cy="699041"/>
              <a:chOff x="1431976" y="1196884"/>
              <a:chExt cx="4108955" cy="1619468"/>
            </a:xfrm>
            <a:grpFill/>
          </p:grpSpPr>
          <p:sp>
            <p:nvSpPr>
              <p:cNvPr id="135" name="타원 134"/>
              <p:cNvSpPr/>
              <p:nvPr/>
            </p:nvSpPr>
            <p:spPr>
              <a:xfrm>
                <a:off x="1431976" y="1719072"/>
                <a:ext cx="1097280" cy="10972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3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펜" panose="020B0503000000000000" pitchFamily="50" charset="-127"/>
                  <a:ea typeface="나눔바른펜" panose="020B0503000000000000" pitchFamily="50" charset="-127"/>
                  <a:cs typeface="+mn-cs"/>
                </a:endParaRPr>
              </a:p>
            </p:txBody>
          </p:sp>
          <p:sp>
            <p:nvSpPr>
              <p:cNvPr id="136" name="타원 135"/>
              <p:cNvSpPr/>
              <p:nvPr/>
            </p:nvSpPr>
            <p:spPr>
              <a:xfrm>
                <a:off x="4443651" y="1719072"/>
                <a:ext cx="1097280" cy="10972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3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펜" panose="020B0503000000000000" pitchFamily="50" charset="-127"/>
                  <a:ea typeface="나눔바른펜" panose="020B0503000000000000" pitchFamily="50" charset="-127"/>
                  <a:cs typeface="+mn-cs"/>
                </a:endParaRPr>
              </a:p>
            </p:txBody>
          </p:sp>
          <p:sp>
            <p:nvSpPr>
              <p:cNvPr id="137" name="타원 136"/>
              <p:cNvSpPr/>
              <p:nvPr/>
            </p:nvSpPr>
            <p:spPr>
              <a:xfrm>
                <a:off x="2349820" y="1428534"/>
                <a:ext cx="859537" cy="85953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3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펜" panose="020B0503000000000000" pitchFamily="50" charset="-127"/>
                  <a:ea typeface="나눔바른펜" panose="020B0503000000000000" pitchFamily="50" charset="-127"/>
                  <a:cs typeface="+mn-cs"/>
                </a:endParaRPr>
              </a:p>
            </p:txBody>
          </p:sp>
          <p:sp>
            <p:nvSpPr>
              <p:cNvPr id="138" name="타원 137"/>
              <p:cNvSpPr/>
              <p:nvPr/>
            </p:nvSpPr>
            <p:spPr>
              <a:xfrm>
                <a:off x="2884175" y="1196884"/>
                <a:ext cx="1322833" cy="132283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3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펜" panose="020B0503000000000000" pitchFamily="50" charset="-127"/>
                  <a:ea typeface="나눔바른펜" panose="020B0503000000000000" pitchFamily="50" charset="-127"/>
                  <a:cs typeface="+mn-cs"/>
                </a:endParaRPr>
              </a:p>
            </p:txBody>
          </p:sp>
          <p:sp>
            <p:nvSpPr>
              <p:cNvPr id="139" name="타원 138"/>
              <p:cNvSpPr/>
              <p:nvPr/>
            </p:nvSpPr>
            <p:spPr>
              <a:xfrm>
                <a:off x="3933225" y="1472300"/>
                <a:ext cx="859536" cy="85953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3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펜" panose="020B0503000000000000" pitchFamily="50" charset="-127"/>
                  <a:ea typeface="나눔바른펜" panose="020B0503000000000000" pitchFamily="50" charset="-127"/>
                  <a:cs typeface="+mn-cs"/>
                </a:endParaRPr>
              </a:p>
            </p:txBody>
          </p:sp>
          <p:sp>
            <p:nvSpPr>
              <p:cNvPr id="140" name="직사각형 139"/>
              <p:cNvSpPr/>
              <p:nvPr/>
            </p:nvSpPr>
            <p:spPr>
              <a:xfrm>
                <a:off x="2076148" y="1833272"/>
                <a:ext cx="3072384" cy="86563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3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펜" panose="020B0503000000000000" pitchFamily="50" charset="-127"/>
                  <a:ea typeface="나눔바른펜" panose="020B0503000000000000" pitchFamily="50" charset="-127"/>
                  <a:cs typeface="+mn-cs"/>
                </a:endParaRPr>
              </a:p>
            </p:txBody>
          </p:sp>
        </p:grpSp>
      </p:grpSp>
      <p:grpSp>
        <p:nvGrpSpPr>
          <p:cNvPr id="147" name="그룹 146"/>
          <p:cNvGrpSpPr/>
          <p:nvPr/>
        </p:nvGrpSpPr>
        <p:grpSpPr>
          <a:xfrm>
            <a:off x="3983400" y="3279413"/>
            <a:ext cx="1418755" cy="788452"/>
            <a:chOff x="480302" y="2634229"/>
            <a:chExt cx="1791204" cy="995434"/>
          </a:xfrm>
        </p:grpSpPr>
        <p:grpSp>
          <p:nvGrpSpPr>
            <p:cNvPr id="148" name="그룹 147"/>
            <p:cNvGrpSpPr/>
            <p:nvPr/>
          </p:nvGrpSpPr>
          <p:grpSpPr>
            <a:xfrm>
              <a:off x="480302" y="2634229"/>
              <a:ext cx="1780468" cy="807818"/>
              <a:chOff x="1431976" y="944880"/>
              <a:chExt cx="4108955" cy="1871472"/>
            </a:xfrm>
            <a:solidFill>
              <a:srgbClr val="A6CCEC"/>
            </a:solidFill>
          </p:grpSpPr>
          <p:sp>
            <p:nvSpPr>
              <p:cNvPr id="156" name="타원 155"/>
              <p:cNvSpPr/>
              <p:nvPr/>
            </p:nvSpPr>
            <p:spPr>
              <a:xfrm>
                <a:off x="1431976" y="1719072"/>
                <a:ext cx="1097280" cy="10972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3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펜" panose="020B0503000000000000" pitchFamily="50" charset="-127"/>
                  <a:ea typeface="나눔바른펜" panose="020B0503000000000000" pitchFamily="50" charset="-127"/>
                  <a:cs typeface="+mn-cs"/>
                </a:endParaRPr>
              </a:p>
            </p:txBody>
          </p:sp>
          <p:sp>
            <p:nvSpPr>
              <p:cNvPr id="157" name="타원 156"/>
              <p:cNvSpPr/>
              <p:nvPr/>
            </p:nvSpPr>
            <p:spPr>
              <a:xfrm>
                <a:off x="4443651" y="1719072"/>
                <a:ext cx="1097280" cy="10972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3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펜" panose="020B0503000000000000" pitchFamily="50" charset="-127"/>
                  <a:ea typeface="나눔바른펜" panose="020B0503000000000000" pitchFamily="50" charset="-127"/>
                  <a:cs typeface="+mn-cs"/>
                </a:endParaRPr>
              </a:p>
            </p:txBody>
          </p:sp>
          <p:sp>
            <p:nvSpPr>
              <p:cNvPr id="158" name="타원 157"/>
              <p:cNvSpPr/>
              <p:nvPr/>
            </p:nvSpPr>
            <p:spPr>
              <a:xfrm>
                <a:off x="2191151" y="1304637"/>
                <a:ext cx="859536" cy="85953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3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펜" panose="020B0503000000000000" pitchFamily="50" charset="-127"/>
                  <a:ea typeface="나눔바른펜" panose="020B0503000000000000" pitchFamily="50" charset="-127"/>
                  <a:cs typeface="+mn-cs"/>
                </a:endParaRPr>
              </a:p>
            </p:txBody>
          </p:sp>
          <p:sp>
            <p:nvSpPr>
              <p:cNvPr id="159" name="타원 158"/>
              <p:cNvSpPr/>
              <p:nvPr/>
            </p:nvSpPr>
            <p:spPr>
              <a:xfrm>
                <a:off x="2886455" y="944880"/>
                <a:ext cx="1322832" cy="132283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3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펜" panose="020B0503000000000000" pitchFamily="50" charset="-127"/>
                  <a:ea typeface="나눔바른펜" panose="020B0503000000000000" pitchFamily="50" charset="-127"/>
                  <a:cs typeface="+mn-cs"/>
                </a:endParaRPr>
              </a:p>
            </p:txBody>
          </p:sp>
          <p:sp>
            <p:nvSpPr>
              <p:cNvPr id="160" name="타원 159"/>
              <p:cNvSpPr/>
              <p:nvPr/>
            </p:nvSpPr>
            <p:spPr>
              <a:xfrm>
                <a:off x="3933225" y="1472300"/>
                <a:ext cx="859536" cy="85953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3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펜" panose="020B0503000000000000" pitchFamily="50" charset="-127"/>
                  <a:ea typeface="나눔바른펜" panose="020B0503000000000000" pitchFamily="50" charset="-127"/>
                  <a:cs typeface="+mn-cs"/>
                </a:endParaRPr>
              </a:p>
            </p:txBody>
          </p:sp>
          <p:sp>
            <p:nvSpPr>
              <p:cNvPr id="161" name="직사각형 160"/>
              <p:cNvSpPr/>
              <p:nvPr/>
            </p:nvSpPr>
            <p:spPr>
              <a:xfrm>
                <a:off x="2011680" y="1950720"/>
                <a:ext cx="3072384" cy="86563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3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펜" panose="020B0503000000000000" pitchFamily="50" charset="-127"/>
                  <a:ea typeface="나눔바른펜" panose="020B0503000000000000" pitchFamily="50" charset="-127"/>
                  <a:cs typeface="+mn-cs"/>
                </a:endParaRPr>
              </a:p>
            </p:txBody>
          </p:sp>
        </p:grpSp>
        <p:grpSp>
          <p:nvGrpSpPr>
            <p:cNvPr id="149" name="그룹 148"/>
            <p:cNvGrpSpPr/>
            <p:nvPr/>
          </p:nvGrpSpPr>
          <p:grpSpPr>
            <a:xfrm rot="10800000">
              <a:off x="491038" y="2930620"/>
              <a:ext cx="1780468" cy="699043"/>
              <a:chOff x="1431976" y="1196878"/>
              <a:chExt cx="4108955" cy="1619474"/>
            </a:xfrm>
            <a:solidFill>
              <a:srgbClr val="A6CCEC"/>
            </a:solidFill>
          </p:grpSpPr>
          <p:sp>
            <p:nvSpPr>
              <p:cNvPr id="150" name="타원 149"/>
              <p:cNvSpPr/>
              <p:nvPr/>
            </p:nvSpPr>
            <p:spPr>
              <a:xfrm>
                <a:off x="1431976" y="1719072"/>
                <a:ext cx="1097280" cy="10972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3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펜" panose="020B0503000000000000" pitchFamily="50" charset="-127"/>
                  <a:ea typeface="나눔바른펜" panose="020B0503000000000000" pitchFamily="50" charset="-127"/>
                  <a:cs typeface="+mn-cs"/>
                </a:endParaRPr>
              </a:p>
            </p:txBody>
          </p:sp>
          <p:sp>
            <p:nvSpPr>
              <p:cNvPr id="151" name="타원 150"/>
              <p:cNvSpPr/>
              <p:nvPr/>
            </p:nvSpPr>
            <p:spPr>
              <a:xfrm>
                <a:off x="4443651" y="1719072"/>
                <a:ext cx="1097280" cy="10972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3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펜" panose="020B0503000000000000" pitchFamily="50" charset="-127"/>
                  <a:ea typeface="나눔바른펜" panose="020B0503000000000000" pitchFamily="50" charset="-127"/>
                  <a:cs typeface="+mn-cs"/>
                </a:endParaRPr>
              </a:p>
            </p:txBody>
          </p:sp>
          <p:sp>
            <p:nvSpPr>
              <p:cNvPr id="152" name="타원 151"/>
              <p:cNvSpPr/>
              <p:nvPr/>
            </p:nvSpPr>
            <p:spPr>
              <a:xfrm>
                <a:off x="2192417" y="1428531"/>
                <a:ext cx="859537" cy="85953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3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펜" panose="020B0503000000000000" pitchFamily="50" charset="-127"/>
                  <a:ea typeface="나눔바른펜" panose="020B0503000000000000" pitchFamily="50" charset="-127"/>
                  <a:cs typeface="+mn-cs"/>
                </a:endParaRPr>
              </a:p>
            </p:txBody>
          </p:sp>
          <p:sp>
            <p:nvSpPr>
              <p:cNvPr id="153" name="타원 152"/>
              <p:cNvSpPr/>
              <p:nvPr/>
            </p:nvSpPr>
            <p:spPr>
              <a:xfrm>
                <a:off x="2886561" y="1196878"/>
                <a:ext cx="1322833" cy="132283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3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펜" panose="020B0503000000000000" pitchFamily="50" charset="-127"/>
                  <a:ea typeface="나눔바른펜" panose="020B0503000000000000" pitchFamily="50" charset="-127"/>
                  <a:cs typeface="+mn-cs"/>
                </a:endParaRPr>
              </a:p>
            </p:txBody>
          </p:sp>
          <p:sp>
            <p:nvSpPr>
              <p:cNvPr id="154" name="타원 153"/>
              <p:cNvSpPr/>
              <p:nvPr/>
            </p:nvSpPr>
            <p:spPr>
              <a:xfrm>
                <a:off x="3933225" y="1472300"/>
                <a:ext cx="859536" cy="85953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3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펜" panose="020B0503000000000000" pitchFamily="50" charset="-127"/>
                  <a:ea typeface="나눔바른펜" panose="020B0503000000000000" pitchFamily="50" charset="-127"/>
                  <a:cs typeface="+mn-cs"/>
                </a:endParaRPr>
              </a:p>
            </p:txBody>
          </p:sp>
          <p:sp>
            <p:nvSpPr>
              <p:cNvPr id="155" name="직사각형 154"/>
              <p:cNvSpPr/>
              <p:nvPr/>
            </p:nvSpPr>
            <p:spPr>
              <a:xfrm>
                <a:off x="2076148" y="1833272"/>
                <a:ext cx="3072384" cy="86563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3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펜" panose="020B0503000000000000" pitchFamily="50" charset="-127"/>
                  <a:ea typeface="나눔바른펜" panose="020B0503000000000000" pitchFamily="50" charset="-127"/>
                  <a:cs typeface="+mn-cs"/>
                </a:endParaRPr>
              </a:p>
            </p:txBody>
          </p:sp>
        </p:grpSp>
      </p:grpSp>
      <p:grpSp>
        <p:nvGrpSpPr>
          <p:cNvPr id="177" name="그룹 176"/>
          <p:cNvGrpSpPr/>
          <p:nvPr/>
        </p:nvGrpSpPr>
        <p:grpSpPr>
          <a:xfrm>
            <a:off x="7591070" y="3309345"/>
            <a:ext cx="1418755" cy="798679"/>
            <a:chOff x="480302" y="2634229"/>
            <a:chExt cx="1791204" cy="1008346"/>
          </a:xfrm>
        </p:grpSpPr>
        <p:grpSp>
          <p:nvGrpSpPr>
            <p:cNvPr id="178" name="그룹 177"/>
            <p:cNvGrpSpPr/>
            <p:nvPr/>
          </p:nvGrpSpPr>
          <p:grpSpPr>
            <a:xfrm>
              <a:off x="480302" y="2634229"/>
              <a:ext cx="1780468" cy="807818"/>
              <a:chOff x="1431976" y="944880"/>
              <a:chExt cx="4108955" cy="1871472"/>
            </a:xfrm>
            <a:solidFill>
              <a:srgbClr val="A6CCEC"/>
            </a:solidFill>
          </p:grpSpPr>
          <p:sp>
            <p:nvSpPr>
              <p:cNvPr id="186" name="타원 185"/>
              <p:cNvSpPr/>
              <p:nvPr/>
            </p:nvSpPr>
            <p:spPr>
              <a:xfrm>
                <a:off x="1431976" y="1719072"/>
                <a:ext cx="1097280" cy="10972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3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펜" panose="020B0503000000000000" pitchFamily="50" charset="-127"/>
                  <a:ea typeface="나눔바른펜" panose="020B0503000000000000" pitchFamily="50" charset="-127"/>
                  <a:cs typeface="+mn-cs"/>
                </a:endParaRPr>
              </a:p>
            </p:txBody>
          </p:sp>
          <p:sp>
            <p:nvSpPr>
              <p:cNvPr id="187" name="타원 186"/>
              <p:cNvSpPr/>
              <p:nvPr/>
            </p:nvSpPr>
            <p:spPr>
              <a:xfrm>
                <a:off x="4443651" y="1719072"/>
                <a:ext cx="1097280" cy="10972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3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펜" panose="020B0503000000000000" pitchFamily="50" charset="-127"/>
                  <a:ea typeface="나눔바른펜" panose="020B0503000000000000" pitchFamily="50" charset="-127"/>
                  <a:cs typeface="+mn-cs"/>
                </a:endParaRPr>
              </a:p>
            </p:txBody>
          </p:sp>
          <p:sp>
            <p:nvSpPr>
              <p:cNvPr id="188" name="타원 187"/>
              <p:cNvSpPr/>
              <p:nvPr/>
            </p:nvSpPr>
            <p:spPr>
              <a:xfrm>
                <a:off x="2191151" y="1304637"/>
                <a:ext cx="859536" cy="85953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3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펜" panose="020B0503000000000000" pitchFamily="50" charset="-127"/>
                  <a:ea typeface="나눔바른펜" panose="020B0503000000000000" pitchFamily="50" charset="-127"/>
                  <a:cs typeface="+mn-cs"/>
                </a:endParaRPr>
              </a:p>
            </p:txBody>
          </p:sp>
          <p:sp>
            <p:nvSpPr>
              <p:cNvPr id="189" name="타원 188"/>
              <p:cNvSpPr/>
              <p:nvPr/>
            </p:nvSpPr>
            <p:spPr>
              <a:xfrm>
                <a:off x="2886455" y="944880"/>
                <a:ext cx="1322832" cy="132283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3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펜" panose="020B0503000000000000" pitchFamily="50" charset="-127"/>
                  <a:ea typeface="나눔바른펜" panose="020B0503000000000000" pitchFamily="50" charset="-127"/>
                  <a:cs typeface="+mn-cs"/>
                </a:endParaRPr>
              </a:p>
            </p:txBody>
          </p:sp>
          <p:sp>
            <p:nvSpPr>
              <p:cNvPr id="190" name="타원 189"/>
              <p:cNvSpPr/>
              <p:nvPr/>
            </p:nvSpPr>
            <p:spPr>
              <a:xfrm>
                <a:off x="3933225" y="1472300"/>
                <a:ext cx="859536" cy="85953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3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펜" panose="020B0503000000000000" pitchFamily="50" charset="-127"/>
                  <a:ea typeface="나눔바른펜" panose="020B0503000000000000" pitchFamily="50" charset="-127"/>
                  <a:cs typeface="+mn-cs"/>
                </a:endParaRPr>
              </a:p>
            </p:txBody>
          </p:sp>
          <p:sp>
            <p:nvSpPr>
              <p:cNvPr id="191" name="직사각형 190"/>
              <p:cNvSpPr/>
              <p:nvPr/>
            </p:nvSpPr>
            <p:spPr>
              <a:xfrm>
                <a:off x="2011680" y="1950720"/>
                <a:ext cx="3072384" cy="86563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3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펜" panose="020B0503000000000000" pitchFamily="50" charset="-127"/>
                  <a:ea typeface="나눔바른펜" panose="020B0503000000000000" pitchFamily="50" charset="-127"/>
                  <a:cs typeface="+mn-cs"/>
                </a:endParaRPr>
              </a:p>
            </p:txBody>
          </p:sp>
        </p:grpSp>
        <p:grpSp>
          <p:nvGrpSpPr>
            <p:cNvPr id="179" name="그룹 178"/>
            <p:cNvGrpSpPr/>
            <p:nvPr/>
          </p:nvGrpSpPr>
          <p:grpSpPr>
            <a:xfrm rot="10800000">
              <a:off x="491038" y="2930619"/>
              <a:ext cx="1780468" cy="711956"/>
              <a:chOff x="1431976" y="1166963"/>
              <a:chExt cx="4108955" cy="1649389"/>
            </a:xfrm>
            <a:solidFill>
              <a:srgbClr val="A6CCEC"/>
            </a:solidFill>
          </p:grpSpPr>
          <p:sp>
            <p:nvSpPr>
              <p:cNvPr id="180" name="타원 179"/>
              <p:cNvSpPr/>
              <p:nvPr/>
            </p:nvSpPr>
            <p:spPr>
              <a:xfrm>
                <a:off x="1431976" y="1719072"/>
                <a:ext cx="1097280" cy="10972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3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펜" panose="020B0503000000000000" pitchFamily="50" charset="-127"/>
                  <a:ea typeface="나눔바른펜" panose="020B0503000000000000" pitchFamily="50" charset="-127"/>
                  <a:cs typeface="+mn-cs"/>
                </a:endParaRPr>
              </a:p>
            </p:txBody>
          </p:sp>
          <p:sp>
            <p:nvSpPr>
              <p:cNvPr id="181" name="타원 180"/>
              <p:cNvSpPr/>
              <p:nvPr/>
            </p:nvSpPr>
            <p:spPr>
              <a:xfrm>
                <a:off x="4443651" y="1719072"/>
                <a:ext cx="1097280" cy="10972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3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펜" panose="020B0503000000000000" pitchFamily="50" charset="-127"/>
                  <a:ea typeface="나눔바른펜" panose="020B0503000000000000" pitchFamily="50" charset="-127"/>
                  <a:cs typeface="+mn-cs"/>
                </a:endParaRPr>
              </a:p>
            </p:txBody>
          </p:sp>
          <p:sp>
            <p:nvSpPr>
              <p:cNvPr id="182" name="타원 181"/>
              <p:cNvSpPr/>
              <p:nvPr/>
            </p:nvSpPr>
            <p:spPr>
              <a:xfrm>
                <a:off x="2249938" y="1429780"/>
                <a:ext cx="859537" cy="85953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3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펜" panose="020B0503000000000000" pitchFamily="50" charset="-127"/>
                  <a:ea typeface="나눔바른펜" panose="020B0503000000000000" pitchFamily="50" charset="-127"/>
                  <a:cs typeface="+mn-cs"/>
                </a:endParaRPr>
              </a:p>
            </p:txBody>
          </p:sp>
          <p:sp>
            <p:nvSpPr>
              <p:cNvPr id="183" name="타원 182"/>
              <p:cNvSpPr/>
              <p:nvPr/>
            </p:nvSpPr>
            <p:spPr>
              <a:xfrm>
                <a:off x="2879411" y="1166963"/>
                <a:ext cx="1322833" cy="132283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3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펜" panose="020B0503000000000000" pitchFamily="50" charset="-127"/>
                  <a:ea typeface="나눔바른펜" panose="020B0503000000000000" pitchFamily="50" charset="-127"/>
                  <a:cs typeface="+mn-cs"/>
                </a:endParaRPr>
              </a:p>
            </p:txBody>
          </p:sp>
          <p:sp>
            <p:nvSpPr>
              <p:cNvPr id="184" name="타원 183"/>
              <p:cNvSpPr/>
              <p:nvPr/>
            </p:nvSpPr>
            <p:spPr>
              <a:xfrm>
                <a:off x="3933225" y="1472300"/>
                <a:ext cx="859536" cy="85953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3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펜" panose="020B0503000000000000" pitchFamily="50" charset="-127"/>
                  <a:ea typeface="나눔바른펜" panose="020B0503000000000000" pitchFamily="50" charset="-127"/>
                  <a:cs typeface="+mn-cs"/>
                </a:endParaRPr>
              </a:p>
            </p:txBody>
          </p:sp>
          <p:sp>
            <p:nvSpPr>
              <p:cNvPr id="185" name="직사각형 184"/>
              <p:cNvSpPr/>
              <p:nvPr/>
            </p:nvSpPr>
            <p:spPr>
              <a:xfrm>
                <a:off x="2076148" y="1833272"/>
                <a:ext cx="3072384" cy="86563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3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펜" panose="020B0503000000000000" pitchFamily="50" charset="-127"/>
                  <a:ea typeface="나눔바른펜" panose="020B0503000000000000" pitchFamily="50" charset="-127"/>
                  <a:cs typeface="+mn-cs"/>
                </a:endParaRPr>
              </a:p>
            </p:txBody>
          </p:sp>
        </p:grpSp>
      </p:grpSp>
      <p:sp>
        <p:nvSpPr>
          <p:cNvPr id="192" name="TextBox 191"/>
          <p:cNvSpPr txBox="1"/>
          <p:nvPr/>
        </p:nvSpPr>
        <p:spPr>
          <a:xfrm>
            <a:off x="487581" y="3407487"/>
            <a:ext cx="11447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펜" panose="020B0503000000000000" pitchFamily="50" charset="-127"/>
                <a:ea typeface="나눔바른펜" panose="020B0503000000000000" pitchFamily="50" charset="-127"/>
                <a:cs typeface="+mn-cs"/>
              </a:rPr>
              <a:t>체질</a:t>
            </a:r>
          </a:p>
        </p:txBody>
      </p:sp>
      <p:sp>
        <p:nvSpPr>
          <p:cNvPr id="193" name="TextBox 192"/>
          <p:cNvSpPr txBox="1"/>
          <p:nvPr/>
        </p:nvSpPr>
        <p:spPr>
          <a:xfrm>
            <a:off x="2345555" y="3400487"/>
            <a:ext cx="11447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나눔바른펜" panose="020B0503000000000000" pitchFamily="50" charset="-127"/>
                <a:ea typeface="나눔바른펜" panose="020B0503000000000000" pitchFamily="50" charset="-127"/>
                <a:cs typeface="+mn-cs"/>
              </a:rPr>
              <a:t>기온</a:t>
            </a:r>
          </a:p>
        </p:txBody>
      </p:sp>
      <p:sp>
        <p:nvSpPr>
          <p:cNvPr id="194" name="TextBox 193"/>
          <p:cNvSpPr txBox="1"/>
          <p:nvPr/>
        </p:nvSpPr>
        <p:spPr>
          <a:xfrm>
            <a:off x="4117220" y="3386720"/>
            <a:ext cx="11447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펜" panose="020B0503000000000000" pitchFamily="50" charset="-127"/>
                <a:ea typeface="나눔바른펜" panose="020B0503000000000000" pitchFamily="50" charset="-127"/>
                <a:cs typeface="+mn-cs"/>
              </a:rPr>
              <a:t>옷</a:t>
            </a:r>
          </a:p>
        </p:txBody>
      </p:sp>
      <p:grpSp>
        <p:nvGrpSpPr>
          <p:cNvPr id="208" name="그룹 207"/>
          <p:cNvGrpSpPr/>
          <p:nvPr/>
        </p:nvGrpSpPr>
        <p:grpSpPr>
          <a:xfrm>
            <a:off x="5750376" y="3294378"/>
            <a:ext cx="1418755" cy="799927"/>
            <a:chOff x="5654680" y="2964769"/>
            <a:chExt cx="1418755" cy="799927"/>
          </a:xfrm>
        </p:grpSpPr>
        <p:grpSp>
          <p:nvGrpSpPr>
            <p:cNvPr id="162" name="그룹 161"/>
            <p:cNvGrpSpPr/>
            <p:nvPr/>
          </p:nvGrpSpPr>
          <p:grpSpPr>
            <a:xfrm>
              <a:off x="5654680" y="2964769"/>
              <a:ext cx="1418755" cy="799927"/>
              <a:chOff x="480302" y="2634229"/>
              <a:chExt cx="1791204" cy="1009922"/>
            </a:xfrm>
            <a:solidFill>
              <a:schemeClr val="bg1">
                <a:lumMod val="85000"/>
              </a:schemeClr>
            </a:solidFill>
          </p:grpSpPr>
          <p:grpSp>
            <p:nvGrpSpPr>
              <p:cNvPr id="163" name="그룹 162"/>
              <p:cNvGrpSpPr/>
              <p:nvPr/>
            </p:nvGrpSpPr>
            <p:grpSpPr>
              <a:xfrm>
                <a:off x="480302" y="2634229"/>
                <a:ext cx="1780468" cy="807818"/>
                <a:chOff x="1431976" y="944880"/>
                <a:chExt cx="4108955" cy="1871472"/>
              </a:xfrm>
              <a:grpFill/>
            </p:grpSpPr>
            <p:sp>
              <p:nvSpPr>
                <p:cNvPr id="171" name="타원 170"/>
                <p:cNvSpPr/>
                <p:nvPr/>
              </p:nvSpPr>
              <p:spPr>
                <a:xfrm>
                  <a:off x="1431976" y="1719072"/>
                  <a:ext cx="1097280" cy="10972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펜" panose="020B0503000000000000" pitchFamily="50" charset="-127"/>
                    <a:ea typeface="나눔바른펜" panose="020B0503000000000000" pitchFamily="50" charset="-127"/>
                    <a:cs typeface="+mn-cs"/>
                  </a:endParaRPr>
                </a:p>
              </p:txBody>
            </p:sp>
            <p:sp>
              <p:nvSpPr>
                <p:cNvPr id="172" name="타원 171"/>
                <p:cNvSpPr/>
                <p:nvPr/>
              </p:nvSpPr>
              <p:spPr>
                <a:xfrm>
                  <a:off x="4443651" y="1719072"/>
                  <a:ext cx="1097280" cy="10972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3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펜" panose="020B0503000000000000" pitchFamily="50" charset="-127"/>
                    <a:ea typeface="나눔바른펜" panose="020B0503000000000000" pitchFamily="50" charset="-127"/>
                    <a:cs typeface="+mn-cs"/>
                  </a:endParaRPr>
                </a:p>
              </p:txBody>
            </p:sp>
            <p:sp>
              <p:nvSpPr>
                <p:cNvPr id="173" name="타원 172"/>
                <p:cNvSpPr/>
                <p:nvPr/>
              </p:nvSpPr>
              <p:spPr>
                <a:xfrm>
                  <a:off x="2191151" y="1304637"/>
                  <a:ext cx="859536" cy="85953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3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펜" panose="020B0503000000000000" pitchFamily="50" charset="-127"/>
                    <a:ea typeface="나눔바른펜" panose="020B0503000000000000" pitchFamily="50" charset="-127"/>
                    <a:cs typeface="+mn-cs"/>
                  </a:endParaRPr>
                </a:p>
              </p:txBody>
            </p:sp>
            <p:sp>
              <p:nvSpPr>
                <p:cNvPr id="174" name="타원 173"/>
                <p:cNvSpPr/>
                <p:nvPr/>
              </p:nvSpPr>
              <p:spPr>
                <a:xfrm>
                  <a:off x="2886455" y="944880"/>
                  <a:ext cx="1322832" cy="132283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3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펜" panose="020B0503000000000000" pitchFamily="50" charset="-127"/>
                    <a:ea typeface="나눔바른펜" panose="020B0503000000000000" pitchFamily="50" charset="-127"/>
                    <a:cs typeface="+mn-cs"/>
                  </a:endParaRPr>
                </a:p>
              </p:txBody>
            </p:sp>
            <p:sp>
              <p:nvSpPr>
                <p:cNvPr id="175" name="타원 174"/>
                <p:cNvSpPr/>
                <p:nvPr/>
              </p:nvSpPr>
              <p:spPr>
                <a:xfrm>
                  <a:off x="3933225" y="1472300"/>
                  <a:ext cx="859536" cy="85953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3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펜" panose="020B0503000000000000" pitchFamily="50" charset="-127"/>
                    <a:ea typeface="나눔바른펜" panose="020B0503000000000000" pitchFamily="50" charset="-127"/>
                    <a:cs typeface="+mn-cs"/>
                  </a:endParaRPr>
                </a:p>
              </p:txBody>
            </p:sp>
            <p:sp>
              <p:nvSpPr>
                <p:cNvPr id="176" name="직사각형 175"/>
                <p:cNvSpPr/>
                <p:nvPr/>
              </p:nvSpPr>
              <p:spPr>
                <a:xfrm>
                  <a:off x="2011680" y="1950720"/>
                  <a:ext cx="3072384" cy="865632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3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펜" panose="020B0503000000000000" pitchFamily="50" charset="-127"/>
                    <a:ea typeface="나눔바른펜" panose="020B0503000000000000" pitchFamily="50" charset="-127"/>
                    <a:cs typeface="+mn-cs"/>
                  </a:endParaRPr>
                </a:p>
              </p:txBody>
            </p:sp>
          </p:grpSp>
          <p:grpSp>
            <p:nvGrpSpPr>
              <p:cNvPr id="164" name="그룹 163"/>
              <p:cNvGrpSpPr/>
              <p:nvPr/>
            </p:nvGrpSpPr>
            <p:grpSpPr>
              <a:xfrm rot="10800000">
                <a:off x="491038" y="2930619"/>
                <a:ext cx="1780468" cy="713532"/>
                <a:chOff x="1431976" y="1163313"/>
                <a:chExt cx="4108955" cy="1653039"/>
              </a:xfrm>
              <a:grpFill/>
            </p:grpSpPr>
            <p:sp>
              <p:nvSpPr>
                <p:cNvPr id="165" name="타원 164"/>
                <p:cNvSpPr/>
                <p:nvPr/>
              </p:nvSpPr>
              <p:spPr>
                <a:xfrm>
                  <a:off x="1431976" y="1719072"/>
                  <a:ext cx="1097280" cy="10972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펜" panose="020B0503000000000000" pitchFamily="50" charset="-127"/>
                    <a:ea typeface="나눔바른펜" panose="020B0503000000000000" pitchFamily="50" charset="-127"/>
                    <a:cs typeface="+mn-cs"/>
                  </a:endParaRPr>
                </a:p>
              </p:txBody>
            </p:sp>
            <p:sp>
              <p:nvSpPr>
                <p:cNvPr id="166" name="타원 165"/>
                <p:cNvSpPr/>
                <p:nvPr/>
              </p:nvSpPr>
              <p:spPr>
                <a:xfrm>
                  <a:off x="4443651" y="1719072"/>
                  <a:ext cx="1097280" cy="10972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3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펜" panose="020B0503000000000000" pitchFamily="50" charset="-127"/>
                    <a:ea typeface="나눔바른펜" panose="020B0503000000000000" pitchFamily="50" charset="-127"/>
                    <a:cs typeface="+mn-cs"/>
                  </a:endParaRPr>
                </a:p>
              </p:txBody>
            </p:sp>
            <p:sp>
              <p:nvSpPr>
                <p:cNvPr id="167" name="타원 166"/>
                <p:cNvSpPr/>
                <p:nvPr/>
              </p:nvSpPr>
              <p:spPr>
                <a:xfrm>
                  <a:off x="2253041" y="1456268"/>
                  <a:ext cx="859537" cy="859535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3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펜" panose="020B0503000000000000" pitchFamily="50" charset="-127"/>
                    <a:ea typeface="나눔바른펜" panose="020B0503000000000000" pitchFamily="50" charset="-127"/>
                    <a:cs typeface="+mn-cs"/>
                  </a:endParaRPr>
                </a:p>
              </p:txBody>
            </p:sp>
            <p:sp>
              <p:nvSpPr>
                <p:cNvPr id="168" name="타원 167"/>
                <p:cNvSpPr/>
                <p:nvPr/>
              </p:nvSpPr>
              <p:spPr>
                <a:xfrm>
                  <a:off x="2886456" y="1163313"/>
                  <a:ext cx="1322833" cy="132283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3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펜" panose="020B0503000000000000" pitchFamily="50" charset="-127"/>
                    <a:ea typeface="나눔바른펜" panose="020B0503000000000000" pitchFamily="50" charset="-127"/>
                    <a:cs typeface="+mn-cs"/>
                  </a:endParaRPr>
                </a:p>
              </p:txBody>
            </p:sp>
            <p:sp>
              <p:nvSpPr>
                <p:cNvPr id="169" name="타원 168"/>
                <p:cNvSpPr/>
                <p:nvPr/>
              </p:nvSpPr>
              <p:spPr>
                <a:xfrm>
                  <a:off x="3933225" y="1472300"/>
                  <a:ext cx="859536" cy="85953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3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펜" panose="020B0503000000000000" pitchFamily="50" charset="-127"/>
                    <a:ea typeface="나눔바른펜" panose="020B0503000000000000" pitchFamily="50" charset="-127"/>
                    <a:cs typeface="+mn-cs"/>
                  </a:endParaRPr>
                </a:p>
              </p:txBody>
            </p:sp>
            <p:sp>
              <p:nvSpPr>
                <p:cNvPr id="170" name="직사각형 169"/>
                <p:cNvSpPr/>
                <p:nvPr/>
              </p:nvSpPr>
              <p:spPr>
                <a:xfrm>
                  <a:off x="2076148" y="1833272"/>
                  <a:ext cx="3072384" cy="865633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3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펜" panose="020B0503000000000000" pitchFamily="50" charset="-127"/>
                    <a:ea typeface="나눔바른펜" panose="020B0503000000000000" pitchFamily="50" charset="-127"/>
                    <a:cs typeface="+mn-cs"/>
                  </a:endParaRPr>
                </a:p>
              </p:txBody>
            </p:sp>
          </p:grpSp>
        </p:grpSp>
        <p:sp>
          <p:nvSpPr>
            <p:cNvPr id="195" name="TextBox 194"/>
            <p:cNvSpPr txBox="1"/>
            <p:nvPr/>
          </p:nvSpPr>
          <p:spPr>
            <a:xfrm>
              <a:off x="5781335" y="3147422"/>
              <a:ext cx="114475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8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나눔바른펜" panose="020B0503000000000000" pitchFamily="50" charset="-127"/>
                  <a:ea typeface="나눔바른펜" panose="020B0503000000000000" pitchFamily="50" charset="-127"/>
                  <a:cs typeface="+mn-cs"/>
                </a:rPr>
                <a:t>체감</a:t>
              </a:r>
            </a:p>
          </p:txBody>
        </p:sp>
      </p:grpSp>
      <p:sp>
        <p:nvSpPr>
          <p:cNvPr id="196" name="TextBox 195"/>
          <p:cNvSpPr txBox="1"/>
          <p:nvPr/>
        </p:nvSpPr>
        <p:spPr>
          <a:xfrm>
            <a:off x="7734251" y="3530419"/>
            <a:ext cx="11447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펜" panose="020B0503000000000000" pitchFamily="50" charset="-127"/>
                <a:ea typeface="나눔바른펜" panose="020B0503000000000000" pitchFamily="50" charset="-127"/>
                <a:cs typeface="+mn-cs"/>
              </a:rPr>
              <a:t>기준 온도</a:t>
            </a:r>
          </a:p>
        </p:txBody>
      </p:sp>
      <p:sp>
        <p:nvSpPr>
          <p:cNvPr id="197" name="TextBox 196"/>
          <p:cNvSpPr txBox="1"/>
          <p:nvPr/>
        </p:nvSpPr>
        <p:spPr>
          <a:xfrm>
            <a:off x="5617256" y="2085482"/>
            <a:ext cx="16843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펜" panose="020B0503000000000000" pitchFamily="50" charset="-127"/>
                <a:ea typeface="나눔바른펜" panose="020B0503000000000000" pitchFamily="50" charset="-127"/>
                <a:cs typeface="+mn-cs"/>
              </a:rPr>
              <a:t>그 옷을 입고 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바른펜" panose="020B0503000000000000" pitchFamily="50" charset="-127"/>
              <a:ea typeface="나눔바른펜" panose="020B0503000000000000" pitchFamily="50" charset="-127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펜" panose="020B0503000000000000" pitchFamily="50" charset="-127"/>
                <a:ea typeface="나눔바른펜" panose="020B0503000000000000" pitchFamily="50" charset="-127"/>
                <a:cs typeface="+mn-cs"/>
              </a:rPr>
              <a:t>어떻게 느꼈는가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펜" panose="020B0503000000000000" pitchFamily="50" charset="-127"/>
                <a:ea typeface="나눔바른펜" panose="020B0503000000000000" pitchFamily="50" charset="-127"/>
                <a:cs typeface="+mn-cs"/>
              </a:rPr>
              <a:t>?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바른펜" panose="020B0503000000000000" pitchFamily="50" charset="-127"/>
              <a:ea typeface="나눔바른펜" panose="020B0503000000000000" pitchFamily="50" charset="-127"/>
              <a:cs typeface="+mn-cs"/>
            </a:endParaRPr>
          </a:p>
        </p:txBody>
      </p:sp>
      <p:sp>
        <p:nvSpPr>
          <p:cNvPr id="198" name="TextBox 197"/>
          <p:cNvSpPr txBox="1"/>
          <p:nvPr/>
        </p:nvSpPr>
        <p:spPr>
          <a:xfrm>
            <a:off x="43262" y="4183140"/>
            <a:ext cx="21467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펜" panose="020B0503000000000000" pitchFamily="50" charset="-127"/>
                <a:ea typeface="나눔바른펜" panose="020B0503000000000000" pitchFamily="50" charset="-127"/>
                <a:cs typeface="+mn-cs"/>
              </a:rPr>
              <a:t>추위를 많이 타는가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펜" panose="020B0503000000000000" pitchFamily="50" charset="-127"/>
                <a:ea typeface="나눔바른펜" panose="020B0503000000000000" pitchFamily="50" charset="-127"/>
                <a:cs typeface="+mn-cs"/>
              </a:rPr>
              <a:t>?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펜" panose="020B0503000000000000" pitchFamily="50" charset="-127"/>
                <a:ea typeface="나눔바른펜" panose="020B0503000000000000" pitchFamily="50" charset="-127"/>
                <a:cs typeface="+mn-cs"/>
              </a:rPr>
              <a:t>더위를 많이 타는가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펜" panose="020B0503000000000000" pitchFamily="50" charset="-127"/>
                <a:ea typeface="나눔바른펜" panose="020B0503000000000000" pitchFamily="50" charset="-127"/>
                <a:cs typeface="+mn-cs"/>
              </a:rPr>
              <a:t>?</a:t>
            </a:r>
            <a:endParaRPr kumimoji="0" lang="ko-KR" alt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바른펜" panose="020B0503000000000000" pitchFamily="50" charset="-127"/>
              <a:ea typeface="나눔바른펜" panose="020B0503000000000000" pitchFamily="50" charset="-127"/>
              <a:cs typeface="+mn-cs"/>
            </a:endParaRPr>
          </a:p>
        </p:txBody>
      </p:sp>
      <p:sp>
        <p:nvSpPr>
          <p:cNvPr id="199" name="TextBox 198"/>
          <p:cNvSpPr txBox="1"/>
          <p:nvPr/>
        </p:nvSpPr>
        <p:spPr>
          <a:xfrm>
            <a:off x="3872092" y="4142134"/>
            <a:ext cx="16843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펜" panose="020B0503000000000000" pitchFamily="50" charset="-127"/>
                <a:ea typeface="나눔바른펜" panose="020B0503000000000000" pitchFamily="50" charset="-127"/>
                <a:cs typeface="+mn-cs"/>
              </a:rPr>
              <a:t>오늘 무슨 옷을 입었는가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펜" panose="020B0503000000000000" pitchFamily="50" charset="-127"/>
                <a:ea typeface="나눔바른펜" panose="020B0503000000000000" pitchFamily="50" charset="-127"/>
                <a:cs typeface="+mn-cs"/>
              </a:rPr>
              <a:t>?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바른펜" panose="020B0503000000000000" pitchFamily="50" charset="-127"/>
              <a:ea typeface="나눔바른펜" panose="020B0503000000000000" pitchFamily="50" charset="-127"/>
              <a:cs typeface="+mn-cs"/>
            </a:endParaRPr>
          </a:p>
        </p:txBody>
      </p:sp>
      <p:sp>
        <p:nvSpPr>
          <p:cNvPr id="200" name="TextBox 199"/>
          <p:cNvSpPr txBox="1"/>
          <p:nvPr/>
        </p:nvSpPr>
        <p:spPr>
          <a:xfrm>
            <a:off x="7169131" y="4198160"/>
            <a:ext cx="23971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펜" panose="020B0503000000000000" pitchFamily="50" charset="-127"/>
                <a:ea typeface="나눔바른펜" panose="020B0503000000000000" pitchFamily="50" charset="-127"/>
                <a:cs typeface="+mn-cs"/>
              </a:rPr>
              <a:t>사용자에 맞는 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바른펜" panose="020B0503000000000000" pitchFamily="50" charset="-127"/>
              <a:ea typeface="나눔바른펜" panose="020B0503000000000000" pitchFamily="50" charset="-127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펜" panose="020B0503000000000000" pitchFamily="50" charset="-127"/>
                <a:ea typeface="나눔바른펜" panose="020B0503000000000000" pitchFamily="50" charset="-127"/>
                <a:cs typeface="+mn-cs"/>
              </a:rPr>
              <a:t>적정 온도</a:t>
            </a: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7253A4E9-8731-4CF5-95DC-039866FB20D7}"/>
              </a:ext>
            </a:extLst>
          </p:cNvPr>
          <p:cNvSpPr txBox="1"/>
          <p:nvPr/>
        </p:nvSpPr>
        <p:spPr>
          <a:xfrm>
            <a:off x="2098154" y="2277312"/>
            <a:ext cx="16843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펜" panose="020B0503000000000000" pitchFamily="50" charset="-127"/>
                <a:ea typeface="나눔바른펜" panose="020B0503000000000000" pitchFamily="50" charset="-127"/>
                <a:cs typeface="+mn-cs"/>
              </a:rPr>
              <a:t>오늘의 기온은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바른펜" panose="020B0503000000000000" pitchFamily="50" charset="-127"/>
              <a:ea typeface="나눔바른펜" panose="020B0503000000000000" pitchFamily="50" charset="-127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펜" panose="020B0503000000000000" pitchFamily="50" charset="-127"/>
                <a:ea typeface="나눔바른펜" panose="020B0503000000000000" pitchFamily="50" charset="-127"/>
                <a:cs typeface="+mn-cs"/>
              </a:rPr>
              <a:t>어떤가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펜" panose="020B0503000000000000" pitchFamily="50" charset="-127"/>
                <a:ea typeface="나눔바른펜" panose="020B0503000000000000" pitchFamily="50" charset="-127"/>
                <a:cs typeface="+mn-cs"/>
              </a:rPr>
              <a:t>?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바른펜" panose="020B0503000000000000" pitchFamily="50" charset="-127"/>
              <a:ea typeface="나눔바른펜" panose="020B0503000000000000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841612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C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그룹 52"/>
          <p:cNvGrpSpPr/>
          <p:nvPr/>
        </p:nvGrpSpPr>
        <p:grpSpPr>
          <a:xfrm>
            <a:off x="-124404" y="823728"/>
            <a:ext cx="9648262" cy="6034271"/>
            <a:chOff x="-115168" y="823728"/>
            <a:chExt cx="9648262" cy="6034271"/>
          </a:xfrm>
        </p:grpSpPr>
        <p:grpSp>
          <p:nvGrpSpPr>
            <p:cNvPr id="2" name="그룹 1"/>
            <p:cNvGrpSpPr/>
            <p:nvPr/>
          </p:nvGrpSpPr>
          <p:grpSpPr>
            <a:xfrm>
              <a:off x="-115168" y="823728"/>
              <a:ext cx="9648262" cy="834950"/>
              <a:chOff x="129380" y="6050182"/>
              <a:chExt cx="9648262" cy="834950"/>
            </a:xfrm>
            <a:solidFill>
              <a:schemeClr val="bg1"/>
            </a:solidFill>
          </p:grpSpPr>
          <p:grpSp>
            <p:nvGrpSpPr>
              <p:cNvPr id="3" name="그룹 2"/>
              <p:cNvGrpSpPr/>
              <p:nvPr/>
            </p:nvGrpSpPr>
            <p:grpSpPr>
              <a:xfrm>
                <a:off x="129380" y="6050182"/>
                <a:ext cx="1388667" cy="807818"/>
                <a:chOff x="2336173" y="944880"/>
                <a:chExt cx="3204758" cy="1871472"/>
              </a:xfrm>
              <a:grpFill/>
            </p:grpSpPr>
            <p:sp>
              <p:nvSpPr>
                <p:cNvPr id="47" name="타원 46"/>
                <p:cNvSpPr/>
                <p:nvPr/>
              </p:nvSpPr>
              <p:spPr>
                <a:xfrm>
                  <a:off x="4443651" y="1719072"/>
                  <a:ext cx="1097280" cy="10972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3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endParaRPr>
                </a:p>
              </p:txBody>
            </p:sp>
            <p:sp>
              <p:nvSpPr>
                <p:cNvPr id="48" name="타원 47"/>
                <p:cNvSpPr/>
                <p:nvPr/>
              </p:nvSpPr>
              <p:spPr>
                <a:xfrm>
                  <a:off x="2336173" y="1251254"/>
                  <a:ext cx="859536" cy="859535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3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endParaRPr>
                </a:p>
              </p:txBody>
            </p:sp>
            <p:sp>
              <p:nvSpPr>
                <p:cNvPr id="49" name="타원 48"/>
                <p:cNvSpPr/>
                <p:nvPr/>
              </p:nvSpPr>
              <p:spPr>
                <a:xfrm>
                  <a:off x="2886455" y="944880"/>
                  <a:ext cx="1322832" cy="132283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3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endParaRPr>
                </a:p>
              </p:txBody>
            </p:sp>
            <p:sp>
              <p:nvSpPr>
                <p:cNvPr id="50" name="타원 49"/>
                <p:cNvSpPr/>
                <p:nvPr/>
              </p:nvSpPr>
              <p:spPr>
                <a:xfrm>
                  <a:off x="3933225" y="1472300"/>
                  <a:ext cx="859536" cy="85953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3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endParaRPr>
                </a:p>
              </p:txBody>
            </p:sp>
            <p:sp>
              <p:nvSpPr>
                <p:cNvPr id="51" name="직사각형 50"/>
                <p:cNvSpPr/>
                <p:nvPr/>
              </p:nvSpPr>
              <p:spPr>
                <a:xfrm>
                  <a:off x="2601959" y="1950719"/>
                  <a:ext cx="2482105" cy="865633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3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endParaRPr>
                </a:p>
              </p:txBody>
            </p:sp>
          </p:grpSp>
          <p:grpSp>
            <p:nvGrpSpPr>
              <p:cNvPr id="4" name="그룹 3"/>
              <p:cNvGrpSpPr/>
              <p:nvPr/>
            </p:nvGrpSpPr>
            <p:grpSpPr>
              <a:xfrm>
                <a:off x="1095805" y="6068055"/>
                <a:ext cx="1780468" cy="807818"/>
                <a:chOff x="1431976" y="944880"/>
                <a:chExt cx="4108955" cy="1871472"/>
              </a:xfrm>
              <a:grpFill/>
            </p:grpSpPr>
            <p:sp>
              <p:nvSpPr>
                <p:cNvPr id="40" name="타원 39"/>
                <p:cNvSpPr/>
                <p:nvPr/>
              </p:nvSpPr>
              <p:spPr>
                <a:xfrm>
                  <a:off x="1431976" y="1719072"/>
                  <a:ext cx="1097280" cy="10972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펜" panose="020B0503000000000000" pitchFamily="50" charset="-127"/>
                    <a:ea typeface="나눔바른펜" panose="020B0503000000000000" pitchFamily="50" charset="-127"/>
                    <a:cs typeface="+mn-cs"/>
                  </a:endParaRPr>
                </a:p>
              </p:txBody>
            </p:sp>
            <p:sp>
              <p:nvSpPr>
                <p:cNvPr id="41" name="타원 40"/>
                <p:cNvSpPr/>
                <p:nvPr/>
              </p:nvSpPr>
              <p:spPr>
                <a:xfrm>
                  <a:off x="4443651" y="1719072"/>
                  <a:ext cx="1097280" cy="10972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3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펜" panose="020B0503000000000000" pitchFamily="50" charset="-127"/>
                    <a:ea typeface="나눔바른펜" panose="020B0503000000000000" pitchFamily="50" charset="-127"/>
                    <a:cs typeface="+mn-cs"/>
                  </a:endParaRPr>
                </a:p>
              </p:txBody>
            </p:sp>
            <p:sp>
              <p:nvSpPr>
                <p:cNvPr id="42" name="타원 41"/>
                <p:cNvSpPr/>
                <p:nvPr/>
              </p:nvSpPr>
              <p:spPr>
                <a:xfrm>
                  <a:off x="2191151" y="1304637"/>
                  <a:ext cx="859536" cy="85953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3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펜" panose="020B0503000000000000" pitchFamily="50" charset="-127"/>
                    <a:ea typeface="나눔바른펜" panose="020B0503000000000000" pitchFamily="50" charset="-127"/>
                    <a:cs typeface="+mn-cs"/>
                  </a:endParaRPr>
                </a:p>
              </p:txBody>
            </p:sp>
            <p:sp>
              <p:nvSpPr>
                <p:cNvPr id="43" name="타원 42"/>
                <p:cNvSpPr/>
                <p:nvPr/>
              </p:nvSpPr>
              <p:spPr>
                <a:xfrm>
                  <a:off x="2886455" y="944880"/>
                  <a:ext cx="1322832" cy="132283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3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펜" panose="020B0503000000000000" pitchFamily="50" charset="-127"/>
                    <a:ea typeface="나눔바른펜" panose="020B0503000000000000" pitchFamily="50" charset="-127"/>
                    <a:cs typeface="+mn-cs"/>
                  </a:endParaRPr>
                </a:p>
              </p:txBody>
            </p:sp>
            <p:sp>
              <p:nvSpPr>
                <p:cNvPr id="44" name="타원 43"/>
                <p:cNvSpPr/>
                <p:nvPr/>
              </p:nvSpPr>
              <p:spPr>
                <a:xfrm>
                  <a:off x="3933225" y="1472300"/>
                  <a:ext cx="859536" cy="85953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3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펜" panose="020B0503000000000000" pitchFamily="50" charset="-127"/>
                    <a:ea typeface="나눔바른펜" panose="020B0503000000000000" pitchFamily="50" charset="-127"/>
                    <a:cs typeface="+mn-cs"/>
                  </a:endParaRPr>
                </a:p>
              </p:txBody>
            </p:sp>
            <p:sp>
              <p:nvSpPr>
                <p:cNvPr id="45" name="직사각형 44"/>
                <p:cNvSpPr/>
                <p:nvPr/>
              </p:nvSpPr>
              <p:spPr>
                <a:xfrm>
                  <a:off x="2011680" y="1950720"/>
                  <a:ext cx="3072384" cy="865632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3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펜" panose="020B0503000000000000" pitchFamily="50" charset="-127"/>
                    <a:ea typeface="나눔바른펜" panose="020B0503000000000000" pitchFamily="50" charset="-127"/>
                    <a:cs typeface="+mn-cs"/>
                  </a:endParaRPr>
                </a:p>
              </p:txBody>
            </p:sp>
          </p:grpSp>
          <p:grpSp>
            <p:nvGrpSpPr>
              <p:cNvPr id="5" name="그룹 4"/>
              <p:cNvGrpSpPr/>
              <p:nvPr/>
            </p:nvGrpSpPr>
            <p:grpSpPr>
              <a:xfrm>
                <a:off x="2493530" y="6077314"/>
                <a:ext cx="1780468" cy="807818"/>
                <a:chOff x="1431976" y="944880"/>
                <a:chExt cx="4108955" cy="1871472"/>
              </a:xfrm>
              <a:grpFill/>
            </p:grpSpPr>
            <p:sp>
              <p:nvSpPr>
                <p:cNvPr id="34" name="타원 33"/>
                <p:cNvSpPr/>
                <p:nvPr/>
              </p:nvSpPr>
              <p:spPr>
                <a:xfrm>
                  <a:off x="1431976" y="1719072"/>
                  <a:ext cx="1097280" cy="10972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펜" panose="020B0503000000000000" pitchFamily="50" charset="-127"/>
                    <a:ea typeface="나눔바른펜" panose="020B0503000000000000" pitchFamily="50" charset="-127"/>
                    <a:cs typeface="+mn-cs"/>
                  </a:endParaRPr>
                </a:p>
              </p:txBody>
            </p:sp>
            <p:sp>
              <p:nvSpPr>
                <p:cNvPr id="35" name="타원 34"/>
                <p:cNvSpPr/>
                <p:nvPr/>
              </p:nvSpPr>
              <p:spPr>
                <a:xfrm>
                  <a:off x="4443651" y="1719072"/>
                  <a:ext cx="1097280" cy="10972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3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펜" panose="020B0503000000000000" pitchFamily="50" charset="-127"/>
                    <a:ea typeface="나눔바른펜" panose="020B0503000000000000" pitchFamily="50" charset="-127"/>
                    <a:cs typeface="+mn-cs"/>
                  </a:endParaRPr>
                </a:p>
              </p:txBody>
            </p:sp>
            <p:sp>
              <p:nvSpPr>
                <p:cNvPr id="36" name="타원 35"/>
                <p:cNvSpPr/>
                <p:nvPr/>
              </p:nvSpPr>
              <p:spPr>
                <a:xfrm>
                  <a:off x="2191151" y="1304637"/>
                  <a:ext cx="859536" cy="85953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3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펜" panose="020B0503000000000000" pitchFamily="50" charset="-127"/>
                    <a:ea typeface="나눔바른펜" panose="020B0503000000000000" pitchFamily="50" charset="-127"/>
                    <a:cs typeface="+mn-cs"/>
                  </a:endParaRPr>
                </a:p>
              </p:txBody>
            </p:sp>
            <p:sp>
              <p:nvSpPr>
                <p:cNvPr id="37" name="타원 36"/>
                <p:cNvSpPr/>
                <p:nvPr/>
              </p:nvSpPr>
              <p:spPr>
                <a:xfrm>
                  <a:off x="2886455" y="944880"/>
                  <a:ext cx="1322832" cy="132283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3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펜" panose="020B0503000000000000" pitchFamily="50" charset="-127"/>
                    <a:ea typeface="나눔바른펜" panose="020B0503000000000000" pitchFamily="50" charset="-127"/>
                    <a:cs typeface="+mn-cs"/>
                  </a:endParaRPr>
                </a:p>
              </p:txBody>
            </p:sp>
            <p:sp>
              <p:nvSpPr>
                <p:cNvPr id="38" name="타원 37"/>
                <p:cNvSpPr/>
                <p:nvPr/>
              </p:nvSpPr>
              <p:spPr>
                <a:xfrm>
                  <a:off x="3933225" y="1472300"/>
                  <a:ext cx="859536" cy="85953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3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펜" panose="020B0503000000000000" pitchFamily="50" charset="-127"/>
                    <a:ea typeface="나눔바른펜" panose="020B0503000000000000" pitchFamily="50" charset="-127"/>
                    <a:cs typeface="+mn-cs"/>
                  </a:endParaRPr>
                </a:p>
              </p:txBody>
            </p:sp>
            <p:sp>
              <p:nvSpPr>
                <p:cNvPr id="39" name="직사각형 38"/>
                <p:cNvSpPr/>
                <p:nvPr/>
              </p:nvSpPr>
              <p:spPr>
                <a:xfrm>
                  <a:off x="2011680" y="1950720"/>
                  <a:ext cx="3072384" cy="865632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3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펜" panose="020B0503000000000000" pitchFamily="50" charset="-127"/>
                    <a:ea typeface="나눔바른펜" panose="020B0503000000000000" pitchFamily="50" charset="-127"/>
                    <a:cs typeface="+mn-cs"/>
                  </a:endParaRPr>
                </a:p>
              </p:txBody>
            </p:sp>
          </p:grpSp>
          <p:grpSp>
            <p:nvGrpSpPr>
              <p:cNvPr id="6" name="그룹 5"/>
              <p:cNvGrpSpPr/>
              <p:nvPr/>
            </p:nvGrpSpPr>
            <p:grpSpPr>
              <a:xfrm>
                <a:off x="3874682" y="6052034"/>
                <a:ext cx="1780468" cy="807818"/>
                <a:chOff x="1431976" y="944880"/>
                <a:chExt cx="4108955" cy="1871472"/>
              </a:xfrm>
              <a:grpFill/>
            </p:grpSpPr>
            <p:sp>
              <p:nvSpPr>
                <p:cNvPr id="28" name="타원 27"/>
                <p:cNvSpPr/>
                <p:nvPr/>
              </p:nvSpPr>
              <p:spPr>
                <a:xfrm>
                  <a:off x="1431976" y="1719072"/>
                  <a:ext cx="1097280" cy="109727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펜" panose="020B0503000000000000" pitchFamily="50" charset="-127"/>
                    <a:ea typeface="나눔바른펜" panose="020B0503000000000000" pitchFamily="50" charset="-127"/>
                    <a:cs typeface="+mn-cs"/>
                  </a:endParaRPr>
                </a:p>
              </p:txBody>
            </p:sp>
            <p:sp>
              <p:nvSpPr>
                <p:cNvPr id="29" name="타원 28"/>
                <p:cNvSpPr/>
                <p:nvPr/>
              </p:nvSpPr>
              <p:spPr>
                <a:xfrm>
                  <a:off x="4443651" y="1719072"/>
                  <a:ext cx="1097280" cy="10972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3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펜" panose="020B0503000000000000" pitchFamily="50" charset="-127"/>
                    <a:ea typeface="나눔바른펜" panose="020B0503000000000000" pitchFamily="50" charset="-127"/>
                    <a:cs typeface="+mn-cs"/>
                  </a:endParaRPr>
                </a:p>
              </p:txBody>
            </p:sp>
            <p:sp>
              <p:nvSpPr>
                <p:cNvPr id="30" name="타원 29"/>
                <p:cNvSpPr/>
                <p:nvPr/>
              </p:nvSpPr>
              <p:spPr>
                <a:xfrm>
                  <a:off x="2191151" y="1304637"/>
                  <a:ext cx="859536" cy="85953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3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펜" panose="020B0503000000000000" pitchFamily="50" charset="-127"/>
                    <a:ea typeface="나눔바른펜" panose="020B0503000000000000" pitchFamily="50" charset="-127"/>
                    <a:cs typeface="+mn-cs"/>
                  </a:endParaRPr>
                </a:p>
              </p:txBody>
            </p:sp>
            <p:sp>
              <p:nvSpPr>
                <p:cNvPr id="31" name="타원 30"/>
                <p:cNvSpPr/>
                <p:nvPr/>
              </p:nvSpPr>
              <p:spPr>
                <a:xfrm>
                  <a:off x="2886455" y="944880"/>
                  <a:ext cx="1322832" cy="132283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3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펜" panose="020B0503000000000000" pitchFamily="50" charset="-127"/>
                    <a:ea typeface="나눔바른펜" panose="020B0503000000000000" pitchFamily="50" charset="-127"/>
                    <a:cs typeface="+mn-cs"/>
                  </a:endParaRPr>
                </a:p>
              </p:txBody>
            </p:sp>
            <p:sp>
              <p:nvSpPr>
                <p:cNvPr id="32" name="타원 31"/>
                <p:cNvSpPr/>
                <p:nvPr/>
              </p:nvSpPr>
              <p:spPr>
                <a:xfrm>
                  <a:off x="3933225" y="1472300"/>
                  <a:ext cx="859536" cy="85953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3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펜" panose="020B0503000000000000" pitchFamily="50" charset="-127"/>
                    <a:ea typeface="나눔바른펜" panose="020B0503000000000000" pitchFamily="50" charset="-127"/>
                    <a:cs typeface="+mn-cs"/>
                  </a:endParaRPr>
                </a:p>
              </p:txBody>
            </p:sp>
            <p:sp>
              <p:nvSpPr>
                <p:cNvPr id="33" name="직사각형 32"/>
                <p:cNvSpPr/>
                <p:nvPr/>
              </p:nvSpPr>
              <p:spPr>
                <a:xfrm>
                  <a:off x="2011680" y="1950720"/>
                  <a:ext cx="3072384" cy="865632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3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펜" panose="020B0503000000000000" pitchFamily="50" charset="-127"/>
                    <a:ea typeface="나눔바른펜" panose="020B0503000000000000" pitchFamily="50" charset="-127"/>
                    <a:cs typeface="+mn-cs"/>
                  </a:endParaRPr>
                </a:p>
              </p:txBody>
            </p:sp>
          </p:grpSp>
          <p:grpSp>
            <p:nvGrpSpPr>
              <p:cNvPr id="7" name="그룹 6"/>
              <p:cNvGrpSpPr/>
              <p:nvPr/>
            </p:nvGrpSpPr>
            <p:grpSpPr>
              <a:xfrm>
                <a:off x="5235198" y="6054407"/>
                <a:ext cx="1780468" cy="807818"/>
                <a:chOff x="1431976" y="944880"/>
                <a:chExt cx="4108955" cy="1871472"/>
              </a:xfrm>
              <a:grpFill/>
            </p:grpSpPr>
            <p:sp>
              <p:nvSpPr>
                <p:cNvPr id="22" name="타원 21"/>
                <p:cNvSpPr/>
                <p:nvPr/>
              </p:nvSpPr>
              <p:spPr>
                <a:xfrm>
                  <a:off x="1431976" y="1719072"/>
                  <a:ext cx="1097280" cy="10972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펜" panose="020B0503000000000000" pitchFamily="50" charset="-127"/>
                    <a:ea typeface="나눔바른펜" panose="020B0503000000000000" pitchFamily="50" charset="-127"/>
                    <a:cs typeface="+mn-cs"/>
                  </a:endParaRPr>
                </a:p>
              </p:txBody>
            </p:sp>
            <p:sp>
              <p:nvSpPr>
                <p:cNvPr id="23" name="타원 22"/>
                <p:cNvSpPr/>
                <p:nvPr/>
              </p:nvSpPr>
              <p:spPr>
                <a:xfrm>
                  <a:off x="4443651" y="1719072"/>
                  <a:ext cx="1097280" cy="10972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3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펜" panose="020B0503000000000000" pitchFamily="50" charset="-127"/>
                    <a:ea typeface="나눔바른펜" panose="020B0503000000000000" pitchFamily="50" charset="-127"/>
                    <a:cs typeface="+mn-cs"/>
                  </a:endParaRPr>
                </a:p>
              </p:txBody>
            </p:sp>
            <p:sp>
              <p:nvSpPr>
                <p:cNvPr id="24" name="타원 23"/>
                <p:cNvSpPr/>
                <p:nvPr/>
              </p:nvSpPr>
              <p:spPr>
                <a:xfrm>
                  <a:off x="2191151" y="1304637"/>
                  <a:ext cx="859536" cy="85953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3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펜" panose="020B0503000000000000" pitchFamily="50" charset="-127"/>
                    <a:ea typeface="나눔바른펜" panose="020B0503000000000000" pitchFamily="50" charset="-127"/>
                    <a:cs typeface="+mn-cs"/>
                  </a:endParaRPr>
                </a:p>
              </p:txBody>
            </p:sp>
            <p:sp>
              <p:nvSpPr>
                <p:cNvPr id="25" name="타원 24"/>
                <p:cNvSpPr/>
                <p:nvPr/>
              </p:nvSpPr>
              <p:spPr>
                <a:xfrm>
                  <a:off x="2886455" y="944880"/>
                  <a:ext cx="1322832" cy="132283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3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펜" panose="020B0503000000000000" pitchFamily="50" charset="-127"/>
                    <a:ea typeface="나눔바른펜" panose="020B0503000000000000" pitchFamily="50" charset="-127"/>
                    <a:cs typeface="+mn-cs"/>
                  </a:endParaRPr>
                </a:p>
              </p:txBody>
            </p:sp>
            <p:sp>
              <p:nvSpPr>
                <p:cNvPr id="26" name="타원 25"/>
                <p:cNvSpPr/>
                <p:nvPr/>
              </p:nvSpPr>
              <p:spPr>
                <a:xfrm>
                  <a:off x="3933225" y="1472300"/>
                  <a:ext cx="859536" cy="85953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3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펜" panose="020B0503000000000000" pitchFamily="50" charset="-127"/>
                    <a:ea typeface="나눔바른펜" panose="020B0503000000000000" pitchFamily="50" charset="-127"/>
                    <a:cs typeface="+mn-cs"/>
                  </a:endParaRPr>
                </a:p>
              </p:txBody>
            </p:sp>
            <p:sp>
              <p:nvSpPr>
                <p:cNvPr id="27" name="직사각형 26"/>
                <p:cNvSpPr/>
                <p:nvPr/>
              </p:nvSpPr>
              <p:spPr>
                <a:xfrm>
                  <a:off x="2011680" y="1950719"/>
                  <a:ext cx="3072384" cy="865633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3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펜" panose="020B0503000000000000" pitchFamily="50" charset="-127"/>
                    <a:ea typeface="나눔바른펜" panose="020B0503000000000000" pitchFamily="50" charset="-127"/>
                    <a:cs typeface="+mn-cs"/>
                  </a:endParaRPr>
                </a:p>
              </p:txBody>
            </p:sp>
          </p:grpSp>
          <p:grpSp>
            <p:nvGrpSpPr>
              <p:cNvPr id="8" name="그룹 7"/>
              <p:cNvGrpSpPr/>
              <p:nvPr/>
            </p:nvGrpSpPr>
            <p:grpSpPr>
              <a:xfrm>
                <a:off x="6636658" y="6056780"/>
                <a:ext cx="1780468" cy="807818"/>
                <a:chOff x="1431976" y="944880"/>
                <a:chExt cx="4108955" cy="1871472"/>
              </a:xfrm>
              <a:grpFill/>
            </p:grpSpPr>
            <p:sp>
              <p:nvSpPr>
                <p:cNvPr id="16" name="타원 15"/>
                <p:cNvSpPr/>
                <p:nvPr/>
              </p:nvSpPr>
              <p:spPr>
                <a:xfrm>
                  <a:off x="1431976" y="1719072"/>
                  <a:ext cx="1097280" cy="10972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펜" panose="020B0503000000000000" pitchFamily="50" charset="-127"/>
                    <a:ea typeface="나눔바른펜" panose="020B0503000000000000" pitchFamily="50" charset="-127"/>
                    <a:cs typeface="+mn-cs"/>
                  </a:endParaRPr>
                </a:p>
              </p:txBody>
            </p:sp>
            <p:sp>
              <p:nvSpPr>
                <p:cNvPr id="17" name="타원 16"/>
                <p:cNvSpPr/>
                <p:nvPr/>
              </p:nvSpPr>
              <p:spPr>
                <a:xfrm>
                  <a:off x="4443651" y="1719072"/>
                  <a:ext cx="1097280" cy="10972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3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펜" panose="020B0503000000000000" pitchFamily="50" charset="-127"/>
                    <a:ea typeface="나눔바른펜" panose="020B0503000000000000" pitchFamily="50" charset="-127"/>
                    <a:cs typeface="+mn-cs"/>
                  </a:endParaRPr>
                </a:p>
              </p:txBody>
            </p:sp>
            <p:sp>
              <p:nvSpPr>
                <p:cNvPr id="18" name="타원 17"/>
                <p:cNvSpPr/>
                <p:nvPr/>
              </p:nvSpPr>
              <p:spPr>
                <a:xfrm>
                  <a:off x="2191151" y="1304637"/>
                  <a:ext cx="859536" cy="85953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3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펜" panose="020B0503000000000000" pitchFamily="50" charset="-127"/>
                    <a:ea typeface="나눔바른펜" panose="020B0503000000000000" pitchFamily="50" charset="-127"/>
                    <a:cs typeface="+mn-cs"/>
                  </a:endParaRPr>
                </a:p>
              </p:txBody>
            </p:sp>
            <p:sp>
              <p:nvSpPr>
                <p:cNvPr id="19" name="타원 18"/>
                <p:cNvSpPr/>
                <p:nvPr/>
              </p:nvSpPr>
              <p:spPr>
                <a:xfrm>
                  <a:off x="2886455" y="944880"/>
                  <a:ext cx="1322832" cy="132283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3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펜" panose="020B0503000000000000" pitchFamily="50" charset="-127"/>
                    <a:ea typeface="나눔바른펜" panose="020B0503000000000000" pitchFamily="50" charset="-127"/>
                    <a:cs typeface="+mn-cs"/>
                  </a:endParaRPr>
                </a:p>
              </p:txBody>
            </p:sp>
            <p:sp>
              <p:nvSpPr>
                <p:cNvPr id="20" name="타원 19"/>
                <p:cNvSpPr/>
                <p:nvPr/>
              </p:nvSpPr>
              <p:spPr>
                <a:xfrm>
                  <a:off x="3933225" y="1472300"/>
                  <a:ext cx="859536" cy="85953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3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펜" panose="020B0503000000000000" pitchFamily="50" charset="-127"/>
                    <a:ea typeface="나눔바른펜" panose="020B0503000000000000" pitchFamily="50" charset="-127"/>
                    <a:cs typeface="+mn-cs"/>
                  </a:endParaRPr>
                </a:p>
              </p:txBody>
            </p:sp>
            <p:sp>
              <p:nvSpPr>
                <p:cNvPr id="21" name="직사각형 20"/>
                <p:cNvSpPr/>
                <p:nvPr/>
              </p:nvSpPr>
              <p:spPr>
                <a:xfrm>
                  <a:off x="2011680" y="1950720"/>
                  <a:ext cx="3072384" cy="865632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3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펜" panose="020B0503000000000000" pitchFamily="50" charset="-127"/>
                    <a:ea typeface="나눔바른펜" panose="020B0503000000000000" pitchFamily="50" charset="-127"/>
                    <a:cs typeface="+mn-cs"/>
                  </a:endParaRPr>
                </a:p>
              </p:txBody>
            </p:sp>
          </p:grpSp>
          <p:grpSp>
            <p:nvGrpSpPr>
              <p:cNvPr id="9" name="그룹 8"/>
              <p:cNvGrpSpPr/>
              <p:nvPr/>
            </p:nvGrpSpPr>
            <p:grpSpPr>
              <a:xfrm>
                <a:off x="7997174" y="6059277"/>
                <a:ext cx="1780468" cy="807818"/>
                <a:chOff x="1431976" y="944880"/>
                <a:chExt cx="4108955" cy="1871472"/>
              </a:xfrm>
              <a:grpFill/>
            </p:grpSpPr>
            <p:sp>
              <p:nvSpPr>
                <p:cNvPr id="10" name="타원 9"/>
                <p:cNvSpPr/>
                <p:nvPr/>
              </p:nvSpPr>
              <p:spPr>
                <a:xfrm>
                  <a:off x="1431976" y="1719072"/>
                  <a:ext cx="1097280" cy="10972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endParaRPr>
                </a:p>
              </p:txBody>
            </p:sp>
            <p:sp>
              <p:nvSpPr>
                <p:cNvPr id="11" name="타원 10"/>
                <p:cNvSpPr/>
                <p:nvPr/>
              </p:nvSpPr>
              <p:spPr>
                <a:xfrm>
                  <a:off x="4443651" y="1719072"/>
                  <a:ext cx="1097280" cy="10972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3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endParaRPr>
                </a:p>
              </p:txBody>
            </p:sp>
            <p:sp>
              <p:nvSpPr>
                <p:cNvPr id="12" name="타원 11"/>
                <p:cNvSpPr/>
                <p:nvPr/>
              </p:nvSpPr>
              <p:spPr>
                <a:xfrm>
                  <a:off x="2191151" y="1304637"/>
                  <a:ext cx="859536" cy="85953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3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endParaRPr>
                </a:p>
              </p:txBody>
            </p:sp>
            <p:sp>
              <p:nvSpPr>
                <p:cNvPr id="13" name="타원 12"/>
                <p:cNvSpPr/>
                <p:nvPr/>
              </p:nvSpPr>
              <p:spPr>
                <a:xfrm>
                  <a:off x="2886455" y="944880"/>
                  <a:ext cx="1322832" cy="132283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3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endParaRPr>
                </a:p>
              </p:txBody>
            </p:sp>
            <p:sp>
              <p:nvSpPr>
                <p:cNvPr id="14" name="타원 13"/>
                <p:cNvSpPr/>
                <p:nvPr/>
              </p:nvSpPr>
              <p:spPr>
                <a:xfrm>
                  <a:off x="3933225" y="1472300"/>
                  <a:ext cx="859536" cy="85953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3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endParaRPr>
                </a:p>
              </p:txBody>
            </p:sp>
            <p:sp>
              <p:nvSpPr>
                <p:cNvPr id="15" name="직사각형 14"/>
                <p:cNvSpPr/>
                <p:nvPr/>
              </p:nvSpPr>
              <p:spPr>
                <a:xfrm>
                  <a:off x="2011680" y="1950720"/>
                  <a:ext cx="3072384" cy="865632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3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endParaRPr>
                </a:p>
              </p:txBody>
            </p:sp>
          </p:grpSp>
        </p:grpSp>
        <p:sp>
          <p:nvSpPr>
            <p:cNvPr id="52" name="직사각형 51"/>
            <p:cNvSpPr/>
            <p:nvPr/>
          </p:nvSpPr>
          <p:spPr>
            <a:xfrm>
              <a:off x="-1" y="1553558"/>
              <a:ext cx="9208901" cy="530444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54" name="TextBox 53"/>
          <p:cNvSpPr txBox="1"/>
          <p:nvPr/>
        </p:nvSpPr>
        <p:spPr>
          <a:xfrm>
            <a:off x="1324832" y="61587"/>
            <a:ext cx="595334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펜" panose="020B0503000000000000" pitchFamily="50" charset="-127"/>
                <a:ea typeface="나눔바른펜" panose="020B0503000000000000" pitchFamily="50" charset="-127"/>
                <a:cs typeface="+mn-cs"/>
              </a:rPr>
              <a:t>기준 온도 측정</a:t>
            </a:r>
          </a:p>
        </p:txBody>
      </p:sp>
      <p:sp>
        <p:nvSpPr>
          <p:cNvPr id="253" name="TextBox 252">
            <a:extLst>
              <a:ext uri="{FF2B5EF4-FFF2-40B4-BE49-F238E27FC236}">
                <a16:creationId xmlns:a16="http://schemas.microsoft.com/office/drawing/2014/main" id="{1155B0A1-FED1-450B-95C5-BD44962C4D96}"/>
              </a:ext>
            </a:extLst>
          </p:cNvPr>
          <p:cNvSpPr txBox="1"/>
          <p:nvPr/>
        </p:nvSpPr>
        <p:spPr>
          <a:xfrm>
            <a:off x="3105093" y="1978790"/>
            <a:ext cx="58396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펜" panose="020B0503000000000000" pitchFamily="50" charset="-127"/>
                <a:ea typeface="나눔바른펜" panose="020B0503000000000000" pitchFamily="50" charset="-127"/>
                <a:cs typeface="+mn-cs"/>
              </a:rPr>
              <a:t>사람이 가장 쾌적하다고 느끼는 온도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펜" panose="020B0503000000000000" pitchFamily="50" charset="-127"/>
                <a:ea typeface="나눔바른펜" panose="020B0503000000000000" pitchFamily="50" charset="-127"/>
                <a:cs typeface="+mn-cs"/>
              </a:rPr>
              <a:t>,  </a:t>
            </a: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나눔바른펜" panose="020B0503000000000000" pitchFamily="50" charset="-127"/>
                <a:ea typeface="나눔바른펜" panose="020B0503000000000000" pitchFamily="50" charset="-127"/>
                <a:cs typeface="+mn-cs"/>
              </a:rPr>
              <a:t>22℃</a:t>
            </a:r>
            <a:endParaRPr kumimoji="0" lang="ko-KR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FF00FF"/>
              </a:solidFill>
              <a:effectLst/>
              <a:uLnTx/>
              <a:uFillTx/>
              <a:latin typeface="나눔바른펜" panose="020B0503000000000000" pitchFamily="50" charset="-127"/>
              <a:ea typeface="나눔바른펜" panose="020B0503000000000000" pitchFamily="50" charset="-127"/>
              <a:cs typeface="+mn-cs"/>
            </a:endParaRPr>
          </a:p>
        </p:txBody>
      </p:sp>
      <p:grpSp>
        <p:nvGrpSpPr>
          <p:cNvPr id="254" name="그룹 253">
            <a:extLst>
              <a:ext uri="{FF2B5EF4-FFF2-40B4-BE49-F238E27FC236}">
                <a16:creationId xmlns:a16="http://schemas.microsoft.com/office/drawing/2014/main" id="{5622F551-15E7-4626-B4F8-CB3CE4043797}"/>
              </a:ext>
            </a:extLst>
          </p:cNvPr>
          <p:cNvGrpSpPr/>
          <p:nvPr/>
        </p:nvGrpSpPr>
        <p:grpSpPr>
          <a:xfrm>
            <a:off x="1318465" y="4085217"/>
            <a:ext cx="2220150" cy="1397750"/>
            <a:chOff x="5640065" y="2964769"/>
            <a:chExt cx="1438668" cy="799927"/>
          </a:xfrm>
        </p:grpSpPr>
        <p:grpSp>
          <p:nvGrpSpPr>
            <p:cNvPr id="255" name="그룹 254">
              <a:extLst>
                <a:ext uri="{FF2B5EF4-FFF2-40B4-BE49-F238E27FC236}">
                  <a16:creationId xmlns:a16="http://schemas.microsoft.com/office/drawing/2014/main" id="{0D6F01BC-14D4-4F25-B4AE-E1D42B7E9BCA}"/>
                </a:ext>
              </a:extLst>
            </p:cNvPr>
            <p:cNvGrpSpPr/>
            <p:nvPr/>
          </p:nvGrpSpPr>
          <p:grpSpPr>
            <a:xfrm>
              <a:off x="5654680" y="2964769"/>
              <a:ext cx="1418755" cy="799927"/>
              <a:chOff x="480302" y="2634229"/>
              <a:chExt cx="1791204" cy="1009922"/>
            </a:xfrm>
            <a:solidFill>
              <a:schemeClr val="bg1">
                <a:lumMod val="85000"/>
              </a:schemeClr>
            </a:solidFill>
          </p:grpSpPr>
          <p:grpSp>
            <p:nvGrpSpPr>
              <p:cNvPr id="257" name="그룹 256">
                <a:extLst>
                  <a:ext uri="{FF2B5EF4-FFF2-40B4-BE49-F238E27FC236}">
                    <a16:creationId xmlns:a16="http://schemas.microsoft.com/office/drawing/2014/main" id="{C2D7164E-7DC2-4386-84D0-E214EF7C0F15}"/>
                  </a:ext>
                </a:extLst>
              </p:cNvPr>
              <p:cNvGrpSpPr/>
              <p:nvPr/>
            </p:nvGrpSpPr>
            <p:grpSpPr>
              <a:xfrm>
                <a:off x="480302" y="2634229"/>
                <a:ext cx="1780468" cy="807818"/>
                <a:chOff x="1431976" y="944880"/>
                <a:chExt cx="4108955" cy="1871472"/>
              </a:xfrm>
              <a:grpFill/>
            </p:grpSpPr>
            <p:sp>
              <p:nvSpPr>
                <p:cNvPr id="265" name="타원 264">
                  <a:extLst>
                    <a:ext uri="{FF2B5EF4-FFF2-40B4-BE49-F238E27FC236}">
                      <a16:creationId xmlns:a16="http://schemas.microsoft.com/office/drawing/2014/main" id="{7983F2AA-8600-48E1-B89A-5E83C18C4F1B}"/>
                    </a:ext>
                  </a:extLst>
                </p:cNvPr>
                <p:cNvSpPr/>
                <p:nvPr/>
              </p:nvSpPr>
              <p:spPr>
                <a:xfrm>
                  <a:off x="1431976" y="1719072"/>
                  <a:ext cx="1097280" cy="10972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펜" panose="020B0503000000000000" pitchFamily="50" charset="-127"/>
                    <a:ea typeface="나눔바른펜" panose="020B0503000000000000" pitchFamily="50" charset="-127"/>
                    <a:cs typeface="+mn-cs"/>
                  </a:endParaRPr>
                </a:p>
              </p:txBody>
            </p:sp>
            <p:sp>
              <p:nvSpPr>
                <p:cNvPr id="266" name="타원 265">
                  <a:extLst>
                    <a:ext uri="{FF2B5EF4-FFF2-40B4-BE49-F238E27FC236}">
                      <a16:creationId xmlns:a16="http://schemas.microsoft.com/office/drawing/2014/main" id="{7D84438A-7316-49CB-AB78-8A0ACAE5BF77}"/>
                    </a:ext>
                  </a:extLst>
                </p:cNvPr>
                <p:cNvSpPr/>
                <p:nvPr/>
              </p:nvSpPr>
              <p:spPr>
                <a:xfrm>
                  <a:off x="4443651" y="1719072"/>
                  <a:ext cx="1097280" cy="10972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3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펜" panose="020B0503000000000000" pitchFamily="50" charset="-127"/>
                    <a:ea typeface="나눔바른펜" panose="020B0503000000000000" pitchFamily="50" charset="-127"/>
                    <a:cs typeface="+mn-cs"/>
                  </a:endParaRPr>
                </a:p>
              </p:txBody>
            </p:sp>
            <p:sp>
              <p:nvSpPr>
                <p:cNvPr id="267" name="타원 266">
                  <a:extLst>
                    <a:ext uri="{FF2B5EF4-FFF2-40B4-BE49-F238E27FC236}">
                      <a16:creationId xmlns:a16="http://schemas.microsoft.com/office/drawing/2014/main" id="{D261EA89-D706-41E0-877F-CF8A557713FB}"/>
                    </a:ext>
                  </a:extLst>
                </p:cNvPr>
                <p:cNvSpPr/>
                <p:nvPr/>
              </p:nvSpPr>
              <p:spPr>
                <a:xfrm>
                  <a:off x="2191151" y="1304637"/>
                  <a:ext cx="859536" cy="85953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3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펜" panose="020B0503000000000000" pitchFamily="50" charset="-127"/>
                    <a:ea typeface="나눔바른펜" panose="020B0503000000000000" pitchFamily="50" charset="-127"/>
                    <a:cs typeface="+mn-cs"/>
                  </a:endParaRPr>
                </a:p>
              </p:txBody>
            </p:sp>
            <p:sp>
              <p:nvSpPr>
                <p:cNvPr id="268" name="타원 267">
                  <a:extLst>
                    <a:ext uri="{FF2B5EF4-FFF2-40B4-BE49-F238E27FC236}">
                      <a16:creationId xmlns:a16="http://schemas.microsoft.com/office/drawing/2014/main" id="{33787B61-F65E-4FB3-BF4C-F6E3458E238A}"/>
                    </a:ext>
                  </a:extLst>
                </p:cNvPr>
                <p:cNvSpPr/>
                <p:nvPr/>
              </p:nvSpPr>
              <p:spPr>
                <a:xfrm>
                  <a:off x="2886455" y="944880"/>
                  <a:ext cx="1322832" cy="132283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3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펜" panose="020B0503000000000000" pitchFamily="50" charset="-127"/>
                    <a:ea typeface="나눔바른펜" panose="020B0503000000000000" pitchFamily="50" charset="-127"/>
                    <a:cs typeface="+mn-cs"/>
                  </a:endParaRPr>
                </a:p>
              </p:txBody>
            </p:sp>
            <p:sp>
              <p:nvSpPr>
                <p:cNvPr id="269" name="타원 268">
                  <a:extLst>
                    <a:ext uri="{FF2B5EF4-FFF2-40B4-BE49-F238E27FC236}">
                      <a16:creationId xmlns:a16="http://schemas.microsoft.com/office/drawing/2014/main" id="{9D00061F-38D2-4825-9FD7-BE118A4D7CEA}"/>
                    </a:ext>
                  </a:extLst>
                </p:cNvPr>
                <p:cNvSpPr/>
                <p:nvPr/>
              </p:nvSpPr>
              <p:spPr>
                <a:xfrm>
                  <a:off x="3933225" y="1472300"/>
                  <a:ext cx="859536" cy="85953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3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펜" panose="020B0503000000000000" pitchFamily="50" charset="-127"/>
                    <a:ea typeface="나눔바른펜" panose="020B0503000000000000" pitchFamily="50" charset="-127"/>
                    <a:cs typeface="+mn-cs"/>
                  </a:endParaRPr>
                </a:p>
              </p:txBody>
            </p:sp>
            <p:sp>
              <p:nvSpPr>
                <p:cNvPr id="270" name="직사각형 269">
                  <a:extLst>
                    <a:ext uri="{FF2B5EF4-FFF2-40B4-BE49-F238E27FC236}">
                      <a16:creationId xmlns:a16="http://schemas.microsoft.com/office/drawing/2014/main" id="{115F86B2-B380-4362-B1A9-CC51087E1B76}"/>
                    </a:ext>
                  </a:extLst>
                </p:cNvPr>
                <p:cNvSpPr/>
                <p:nvPr/>
              </p:nvSpPr>
              <p:spPr>
                <a:xfrm>
                  <a:off x="2011680" y="1950720"/>
                  <a:ext cx="3072384" cy="865632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3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펜" panose="020B0503000000000000" pitchFamily="50" charset="-127"/>
                    <a:ea typeface="나눔바른펜" panose="020B0503000000000000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58" name="그룹 257">
                <a:extLst>
                  <a:ext uri="{FF2B5EF4-FFF2-40B4-BE49-F238E27FC236}">
                    <a16:creationId xmlns:a16="http://schemas.microsoft.com/office/drawing/2014/main" id="{E36B9940-C5FE-4C15-969D-530E2B3215FE}"/>
                  </a:ext>
                </a:extLst>
              </p:cNvPr>
              <p:cNvGrpSpPr/>
              <p:nvPr/>
            </p:nvGrpSpPr>
            <p:grpSpPr>
              <a:xfrm rot="10800000">
                <a:off x="491038" y="2930619"/>
                <a:ext cx="1780468" cy="713532"/>
                <a:chOff x="1431976" y="1163313"/>
                <a:chExt cx="4108955" cy="1653039"/>
              </a:xfrm>
              <a:grpFill/>
            </p:grpSpPr>
            <p:sp>
              <p:nvSpPr>
                <p:cNvPr id="259" name="타원 258">
                  <a:extLst>
                    <a:ext uri="{FF2B5EF4-FFF2-40B4-BE49-F238E27FC236}">
                      <a16:creationId xmlns:a16="http://schemas.microsoft.com/office/drawing/2014/main" id="{E877806C-6984-4E60-A334-2517F06C0919}"/>
                    </a:ext>
                  </a:extLst>
                </p:cNvPr>
                <p:cNvSpPr/>
                <p:nvPr/>
              </p:nvSpPr>
              <p:spPr>
                <a:xfrm>
                  <a:off x="1431976" y="1719072"/>
                  <a:ext cx="1097280" cy="10972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펜" panose="020B0503000000000000" pitchFamily="50" charset="-127"/>
                    <a:ea typeface="나눔바른펜" panose="020B0503000000000000" pitchFamily="50" charset="-127"/>
                    <a:cs typeface="+mn-cs"/>
                  </a:endParaRPr>
                </a:p>
              </p:txBody>
            </p:sp>
            <p:sp>
              <p:nvSpPr>
                <p:cNvPr id="260" name="타원 259">
                  <a:extLst>
                    <a:ext uri="{FF2B5EF4-FFF2-40B4-BE49-F238E27FC236}">
                      <a16:creationId xmlns:a16="http://schemas.microsoft.com/office/drawing/2014/main" id="{FB2F5484-B595-4807-B6DD-6A45934DA49C}"/>
                    </a:ext>
                  </a:extLst>
                </p:cNvPr>
                <p:cNvSpPr/>
                <p:nvPr/>
              </p:nvSpPr>
              <p:spPr>
                <a:xfrm>
                  <a:off x="4443651" y="1719072"/>
                  <a:ext cx="1097280" cy="10972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3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펜" panose="020B0503000000000000" pitchFamily="50" charset="-127"/>
                    <a:ea typeface="나눔바른펜" panose="020B0503000000000000" pitchFamily="50" charset="-127"/>
                    <a:cs typeface="+mn-cs"/>
                  </a:endParaRPr>
                </a:p>
              </p:txBody>
            </p:sp>
            <p:sp>
              <p:nvSpPr>
                <p:cNvPr id="261" name="타원 260">
                  <a:extLst>
                    <a:ext uri="{FF2B5EF4-FFF2-40B4-BE49-F238E27FC236}">
                      <a16:creationId xmlns:a16="http://schemas.microsoft.com/office/drawing/2014/main" id="{CCCE743F-4035-4691-9CFC-9D70D6968005}"/>
                    </a:ext>
                  </a:extLst>
                </p:cNvPr>
                <p:cNvSpPr/>
                <p:nvPr/>
              </p:nvSpPr>
              <p:spPr>
                <a:xfrm>
                  <a:off x="2253041" y="1456268"/>
                  <a:ext cx="859537" cy="859535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3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펜" panose="020B0503000000000000" pitchFamily="50" charset="-127"/>
                    <a:ea typeface="나눔바른펜" panose="020B0503000000000000" pitchFamily="50" charset="-127"/>
                    <a:cs typeface="+mn-cs"/>
                  </a:endParaRPr>
                </a:p>
              </p:txBody>
            </p:sp>
            <p:sp>
              <p:nvSpPr>
                <p:cNvPr id="262" name="타원 261">
                  <a:extLst>
                    <a:ext uri="{FF2B5EF4-FFF2-40B4-BE49-F238E27FC236}">
                      <a16:creationId xmlns:a16="http://schemas.microsoft.com/office/drawing/2014/main" id="{8254B9BC-C5BB-4192-B618-78C3FC329FF5}"/>
                    </a:ext>
                  </a:extLst>
                </p:cNvPr>
                <p:cNvSpPr/>
                <p:nvPr/>
              </p:nvSpPr>
              <p:spPr>
                <a:xfrm>
                  <a:off x="2886456" y="1163313"/>
                  <a:ext cx="1322833" cy="132283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3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펜" panose="020B0503000000000000" pitchFamily="50" charset="-127"/>
                    <a:ea typeface="나눔바른펜" panose="020B0503000000000000" pitchFamily="50" charset="-127"/>
                    <a:cs typeface="+mn-cs"/>
                  </a:endParaRPr>
                </a:p>
              </p:txBody>
            </p:sp>
            <p:sp>
              <p:nvSpPr>
                <p:cNvPr id="263" name="타원 262">
                  <a:extLst>
                    <a:ext uri="{FF2B5EF4-FFF2-40B4-BE49-F238E27FC236}">
                      <a16:creationId xmlns:a16="http://schemas.microsoft.com/office/drawing/2014/main" id="{7042928C-9DE0-41AE-831F-9BABA36F1AD8}"/>
                    </a:ext>
                  </a:extLst>
                </p:cNvPr>
                <p:cNvSpPr/>
                <p:nvPr/>
              </p:nvSpPr>
              <p:spPr>
                <a:xfrm>
                  <a:off x="3933225" y="1472300"/>
                  <a:ext cx="859536" cy="85953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3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펜" panose="020B0503000000000000" pitchFamily="50" charset="-127"/>
                    <a:ea typeface="나눔바른펜" panose="020B0503000000000000" pitchFamily="50" charset="-127"/>
                    <a:cs typeface="+mn-cs"/>
                  </a:endParaRPr>
                </a:p>
              </p:txBody>
            </p:sp>
            <p:sp>
              <p:nvSpPr>
                <p:cNvPr id="264" name="직사각형 263">
                  <a:extLst>
                    <a:ext uri="{FF2B5EF4-FFF2-40B4-BE49-F238E27FC236}">
                      <a16:creationId xmlns:a16="http://schemas.microsoft.com/office/drawing/2014/main" id="{D13ABED4-7155-4E33-B59F-FDC5C6750982}"/>
                    </a:ext>
                  </a:extLst>
                </p:cNvPr>
                <p:cNvSpPr/>
                <p:nvPr/>
              </p:nvSpPr>
              <p:spPr>
                <a:xfrm>
                  <a:off x="2076148" y="1833272"/>
                  <a:ext cx="3072384" cy="865633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3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펜" panose="020B0503000000000000" pitchFamily="50" charset="-127"/>
                    <a:ea typeface="나눔바른펜" panose="020B0503000000000000" pitchFamily="50" charset="-127"/>
                    <a:cs typeface="+mn-cs"/>
                  </a:endParaRPr>
                </a:p>
              </p:txBody>
            </p:sp>
          </p:grpSp>
        </p:grpSp>
        <p:sp>
          <p:nvSpPr>
            <p:cNvPr id="256" name="TextBox 255">
              <a:extLst>
                <a:ext uri="{FF2B5EF4-FFF2-40B4-BE49-F238E27FC236}">
                  <a16:creationId xmlns:a16="http://schemas.microsoft.com/office/drawing/2014/main" id="{454333DC-4586-4E7F-A5AD-A9659479459B}"/>
                </a:ext>
              </a:extLst>
            </p:cNvPr>
            <p:cNvSpPr txBox="1"/>
            <p:nvPr/>
          </p:nvSpPr>
          <p:spPr>
            <a:xfrm>
              <a:off x="5640065" y="3253195"/>
              <a:ext cx="1438668" cy="299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8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나눔바른펜" panose="020B0503000000000000" pitchFamily="50" charset="-127"/>
                  <a:ea typeface="나눔바른펜" panose="020B0503000000000000" pitchFamily="50" charset="-127"/>
                  <a:cs typeface="+mn-cs"/>
                </a:rPr>
                <a:t>실제 체감 기준 </a:t>
              </a:r>
            </a:p>
          </p:txBody>
        </p:sp>
      </p:grpSp>
      <p:sp>
        <p:nvSpPr>
          <p:cNvPr id="271" name="TextBox 270">
            <a:extLst>
              <a:ext uri="{FF2B5EF4-FFF2-40B4-BE49-F238E27FC236}">
                <a16:creationId xmlns:a16="http://schemas.microsoft.com/office/drawing/2014/main" id="{319394FF-52D5-4ED4-ADAA-EB8893B457D4}"/>
              </a:ext>
            </a:extLst>
          </p:cNvPr>
          <p:cNvSpPr txBox="1"/>
          <p:nvPr/>
        </p:nvSpPr>
        <p:spPr>
          <a:xfrm>
            <a:off x="3567732" y="4423036"/>
            <a:ext cx="407531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펜" panose="020B0503000000000000" pitchFamily="50" charset="-127"/>
                <a:ea typeface="나눔바른펜" panose="020B0503000000000000" pitchFamily="50" charset="-127"/>
                <a:cs typeface="+mn-cs"/>
              </a:rPr>
              <a:t>사용자에게 맞는 기준 온도</a:t>
            </a:r>
            <a:endParaRPr kumimoji="0" lang="en-US" altLang="ko-K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바른펜" panose="020B0503000000000000" pitchFamily="50" charset="-127"/>
              <a:ea typeface="나눔바른펜" panose="020B0503000000000000" pitchFamily="50" charset="-127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바른펜" panose="020B0503000000000000" pitchFamily="50" charset="-127"/>
              <a:ea typeface="나눔바른펜" panose="020B0503000000000000" pitchFamily="50" charset="-127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펜" panose="020B0503000000000000" pitchFamily="50" charset="-127"/>
                <a:ea typeface="나눔바른펜" panose="020B0503000000000000" pitchFamily="50" charset="-127"/>
                <a:cs typeface="+mn-cs"/>
              </a:rPr>
              <a:t>=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펜" panose="020B0503000000000000" pitchFamily="50" charset="-127"/>
                <a:ea typeface="나눔바른펜" panose="020B0503000000000000" pitchFamily="50" charset="-127"/>
                <a:cs typeface="+mn-cs"/>
              </a:rPr>
              <a:t>기온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펜" panose="020B0503000000000000" pitchFamily="50" charset="-127"/>
                <a:ea typeface="나눔바른펜" panose="020B0503000000000000" pitchFamily="50" charset="-127"/>
                <a:cs typeface="+mn-cs"/>
              </a:rPr>
              <a:t>+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펜" panose="020B0503000000000000" pitchFamily="50" charset="-127"/>
                <a:ea typeface="나눔바른펜" panose="020B0503000000000000" pitchFamily="50" charset="-127"/>
                <a:cs typeface="+mn-cs"/>
              </a:rPr>
              <a:t>입은 옷의 따뜻함 정도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펜" panose="020B0503000000000000" pitchFamily="50" charset="-127"/>
                <a:ea typeface="나눔바른펜" panose="020B0503000000000000" pitchFamily="50" charset="-127"/>
                <a:cs typeface="+mn-cs"/>
              </a:rPr>
              <a:t>+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펜" panose="020B0503000000000000" pitchFamily="50" charset="-127"/>
                <a:ea typeface="나눔바른펜" panose="020B0503000000000000" pitchFamily="50" charset="-127"/>
                <a:cs typeface="+mn-cs"/>
              </a:rPr>
              <a:t>체감 온도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펜" panose="020B0503000000000000" pitchFamily="50" charset="-127"/>
                <a:ea typeface="나눔바른펜" panose="020B0503000000000000" pitchFamily="50" charset="-127"/>
                <a:cs typeface="+mn-cs"/>
              </a:rPr>
              <a:t>+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펜" panose="020B0503000000000000" pitchFamily="50" charset="-127"/>
                <a:ea typeface="나눔바른펜" panose="020B0503000000000000" pitchFamily="50" charset="-127"/>
                <a:cs typeface="+mn-cs"/>
              </a:rPr>
              <a:t>체질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바른펜" panose="020B0503000000000000" pitchFamily="50" charset="-127"/>
              <a:ea typeface="나눔바른펜" panose="020B0503000000000000" pitchFamily="50" charset="-127"/>
              <a:cs typeface="+mn-cs"/>
            </a:endParaRPr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CC23B03E-147F-4339-87E0-F7047D65A64A}"/>
              </a:ext>
            </a:extLst>
          </p:cNvPr>
          <p:cNvGrpSpPr/>
          <p:nvPr/>
        </p:nvGrpSpPr>
        <p:grpSpPr>
          <a:xfrm>
            <a:off x="6950133" y="3074505"/>
            <a:ext cx="1996705" cy="1554762"/>
            <a:chOff x="7591070" y="3309345"/>
            <a:chExt cx="1418755" cy="1175181"/>
          </a:xfrm>
        </p:grpSpPr>
        <p:grpSp>
          <p:nvGrpSpPr>
            <p:cNvPr id="272" name="그룹 271">
              <a:extLst>
                <a:ext uri="{FF2B5EF4-FFF2-40B4-BE49-F238E27FC236}">
                  <a16:creationId xmlns:a16="http://schemas.microsoft.com/office/drawing/2014/main" id="{2107BB4B-E56F-407F-BFA3-8CEBC39E1512}"/>
                </a:ext>
              </a:extLst>
            </p:cNvPr>
            <p:cNvGrpSpPr/>
            <p:nvPr/>
          </p:nvGrpSpPr>
          <p:grpSpPr>
            <a:xfrm>
              <a:off x="7591070" y="3309345"/>
              <a:ext cx="1418755" cy="798679"/>
              <a:chOff x="480302" y="2634229"/>
              <a:chExt cx="1791204" cy="1008346"/>
            </a:xfrm>
          </p:grpSpPr>
          <p:grpSp>
            <p:nvGrpSpPr>
              <p:cNvPr id="273" name="그룹 272">
                <a:extLst>
                  <a:ext uri="{FF2B5EF4-FFF2-40B4-BE49-F238E27FC236}">
                    <a16:creationId xmlns:a16="http://schemas.microsoft.com/office/drawing/2014/main" id="{BEA55410-7E1A-4C6E-B72A-8486B3809E15}"/>
                  </a:ext>
                </a:extLst>
              </p:cNvPr>
              <p:cNvGrpSpPr/>
              <p:nvPr/>
            </p:nvGrpSpPr>
            <p:grpSpPr>
              <a:xfrm>
                <a:off x="480302" y="2634229"/>
                <a:ext cx="1780468" cy="807818"/>
                <a:chOff x="1431976" y="944880"/>
                <a:chExt cx="4108955" cy="1871472"/>
              </a:xfrm>
              <a:solidFill>
                <a:srgbClr val="A6CCEC"/>
              </a:solidFill>
            </p:grpSpPr>
            <p:sp>
              <p:nvSpPr>
                <p:cNvPr id="281" name="타원 280">
                  <a:extLst>
                    <a:ext uri="{FF2B5EF4-FFF2-40B4-BE49-F238E27FC236}">
                      <a16:creationId xmlns:a16="http://schemas.microsoft.com/office/drawing/2014/main" id="{C32C7574-D308-43F4-9A99-3BD82DDC86B7}"/>
                    </a:ext>
                  </a:extLst>
                </p:cNvPr>
                <p:cNvSpPr/>
                <p:nvPr/>
              </p:nvSpPr>
              <p:spPr>
                <a:xfrm>
                  <a:off x="1431976" y="1719072"/>
                  <a:ext cx="1097280" cy="10972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펜" panose="020B0503000000000000" pitchFamily="50" charset="-127"/>
                    <a:ea typeface="나눔바른펜" panose="020B0503000000000000" pitchFamily="50" charset="-127"/>
                    <a:cs typeface="+mn-cs"/>
                  </a:endParaRPr>
                </a:p>
              </p:txBody>
            </p:sp>
            <p:sp>
              <p:nvSpPr>
                <p:cNvPr id="282" name="타원 281">
                  <a:extLst>
                    <a:ext uri="{FF2B5EF4-FFF2-40B4-BE49-F238E27FC236}">
                      <a16:creationId xmlns:a16="http://schemas.microsoft.com/office/drawing/2014/main" id="{7302CB51-FDF3-422F-9F88-DDDDF1F0AC68}"/>
                    </a:ext>
                  </a:extLst>
                </p:cNvPr>
                <p:cNvSpPr/>
                <p:nvPr/>
              </p:nvSpPr>
              <p:spPr>
                <a:xfrm>
                  <a:off x="4443651" y="1719072"/>
                  <a:ext cx="1097280" cy="10972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3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펜" panose="020B0503000000000000" pitchFamily="50" charset="-127"/>
                    <a:ea typeface="나눔바른펜" panose="020B0503000000000000" pitchFamily="50" charset="-127"/>
                    <a:cs typeface="+mn-cs"/>
                  </a:endParaRPr>
                </a:p>
              </p:txBody>
            </p:sp>
            <p:sp>
              <p:nvSpPr>
                <p:cNvPr id="283" name="타원 282">
                  <a:extLst>
                    <a:ext uri="{FF2B5EF4-FFF2-40B4-BE49-F238E27FC236}">
                      <a16:creationId xmlns:a16="http://schemas.microsoft.com/office/drawing/2014/main" id="{9A71EB35-30C7-4C48-884C-2616A47BC137}"/>
                    </a:ext>
                  </a:extLst>
                </p:cNvPr>
                <p:cNvSpPr/>
                <p:nvPr/>
              </p:nvSpPr>
              <p:spPr>
                <a:xfrm>
                  <a:off x="2191151" y="1304637"/>
                  <a:ext cx="859536" cy="85953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3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펜" panose="020B0503000000000000" pitchFamily="50" charset="-127"/>
                    <a:ea typeface="나눔바른펜" panose="020B0503000000000000" pitchFamily="50" charset="-127"/>
                    <a:cs typeface="+mn-cs"/>
                  </a:endParaRPr>
                </a:p>
              </p:txBody>
            </p:sp>
            <p:sp>
              <p:nvSpPr>
                <p:cNvPr id="284" name="타원 283">
                  <a:extLst>
                    <a:ext uri="{FF2B5EF4-FFF2-40B4-BE49-F238E27FC236}">
                      <a16:creationId xmlns:a16="http://schemas.microsoft.com/office/drawing/2014/main" id="{ADA06941-2C30-4F67-889D-CF90C8054D39}"/>
                    </a:ext>
                  </a:extLst>
                </p:cNvPr>
                <p:cNvSpPr/>
                <p:nvPr/>
              </p:nvSpPr>
              <p:spPr>
                <a:xfrm>
                  <a:off x="2886455" y="944880"/>
                  <a:ext cx="1322832" cy="132283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3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펜" panose="020B0503000000000000" pitchFamily="50" charset="-127"/>
                    <a:ea typeface="나눔바른펜" panose="020B0503000000000000" pitchFamily="50" charset="-127"/>
                    <a:cs typeface="+mn-cs"/>
                  </a:endParaRPr>
                </a:p>
              </p:txBody>
            </p:sp>
            <p:sp>
              <p:nvSpPr>
                <p:cNvPr id="285" name="타원 284">
                  <a:extLst>
                    <a:ext uri="{FF2B5EF4-FFF2-40B4-BE49-F238E27FC236}">
                      <a16:creationId xmlns:a16="http://schemas.microsoft.com/office/drawing/2014/main" id="{80BC99C7-7E30-4EA5-901C-700B1D7E892A}"/>
                    </a:ext>
                  </a:extLst>
                </p:cNvPr>
                <p:cNvSpPr/>
                <p:nvPr/>
              </p:nvSpPr>
              <p:spPr>
                <a:xfrm>
                  <a:off x="3933225" y="1472300"/>
                  <a:ext cx="859536" cy="85953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3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펜" panose="020B0503000000000000" pitchFamily="50" charset="-127"/>
                    <a:ea typeface="나눔바른펜" panose="020B0503000000000000" pitchFamily="50" charset="-127"/>
                    <a:cs typeface="+mn-cs"/>
                  </a:endParaRPr>
                </a:p>
              </p:txBody>
            </p:sp>
            <p:sp>
              <p:nvSpPr>
                <p:cNvPr id="286" name="직사각형 285">
                  <a:extLst>
                    <a:ext uri="{FF2B5EF4-FFF2-40B4-BE49-F238E27FC236}">
                      <a16:creationId xmlns:a16="http://schemas.microsoft.com/office/drawing/2014/main" id="{EB7710EC-B91D-4ABB-A210-E1725ED70D88}"/>
                    </a:ext>
                  </a:extLst>
                </p:cNvPr>
                <p:cNvSpPr/>
                <p:nvPr/>
              </p:nvSpPr>
              <p:spPr>
                <a:xfrm>
                  <a:off x="2011680" y="1950720"/>
                  <a:ext cx="3072384" cy="865632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3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펜" panose="020B0503000000000000" pitchFamily="50" charset="-127"/>
                    <a:ea typeface="나눔바른펜" panose="020B0503000000000000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74" name="그룹 273">
                <a:extLst>
                  <a:ext uri="{FF2B5EF4-FFF2-40B4-BE49-F238E27FC236}">
                    <a16:creationId xmlns:a16="http://schemas.microsoft.com/office/drawing/2014/main" id="{D7773ECC-8E73-4793-BD48-8748083EC7C3}"/>
                  </a:ext>
                </a:extLst>
              </p:cNvPr>
              <p:cNvGrpSpPr/>
              <p:nvPr/>
            </p:nvGrpSpPr>
            <p:grpSpPr>
              <a:xfrm rot="10800000">
                <a:off x="491038" y="2930619"/>
                <a:ext cx="1780468" cy="711956"/>
                <a:chOff x="1431976" y="1166963"/>
                <a:chExt cx="4108955" cy="1649389"/>
              </a:xfrm>
              <a:solidFill>
                <a:srgbClr val="A6CCEC"/>
              </a:solidFill>
            </p:grpSpPr>
            <p:sp>
              <p:nvSpPr>
                <p:cNvPr id="275" name="타원 274">
                  <a:extLst>
                    <a:ext uri="{FF2B5EF4-FFF2-40B4-BE49-F238E27FC236}">
                      <a16:creationId xmlns:a16="http://schemas.microsoft.com/office/drawing/2014/main" id="{B315FB65-882C-456B-B22B-1BD4E29AC59F}"/>
                    </a:ext>
                  </a:extLst>
                </p:cNvPr>
                <p:cNvSpPr/>
                <p:nvPr/>
              </p:nvSpPr>
              <p:spPr>
                <a:xfrm>
                  <a:off x="1431976" y="1719072"/>
                  <a:ext cx="1097280" cy="10972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펜" panose="020B0503000000000000" pitchFamily="50" charset="-127"/>
                    <a:ea typeface="나눔바른펜" panose="020B0503000000000000" pitchFamily="50" charset="-127"/>
                    <a:cs typeface="+mn-cs"/>
                  </a:endParaRPr>
                </a:p>
              </p:txBody>
            </p:sp>
            <p:sp>
              <p:nvSpPr>
                <p:cNvPr id="276" name="타원 275">
                  <a:extLst>
                    <a:ext uri="{FF2B5EF4-FFF2-40B4-BE49-F238E27FC236}">
                      <a16:creationId xmlns:a16="http://schemas.microsoft.com/office/drawing/2014/main" id="{6F476200-DC24-4C21-AECD-A7C3AD927DD0}"/>
                    </a:ext>
                  </a:extLst>
                </p:cNvPr>
                <p:cNvSpPr/>
                <p:nvPr/>
              </p:nvSpPr>
              <p:spPr>
                <a:xfrm>
                  <a:off x="4443651" y="1719072"/>
                  <a:ext cx="1097280" cy="10972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3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펜" panose="020B0503000000000000" pitchFamily="50" charset="-127"/>
                    <a:ea typeface="나눔바른펜" panose="020B0503000000000000" pitchFamily="50" charset="-127"/>
                    <a:cs typeface="+mn-cs"/>
                  </a:endParaRPr>
                </a:p>
              </p:txBody>
            </p:sp>
            <p:sp>
              <p:nvSpPr>
                <p:cNvPr id="277" name="타원 276">
                  <a:extLst>
                    <a:ext uri="{FF2B5EF4-FFF2-40B4-BE49-F238E27FC236}">
                      <a16:creationId xmlns:a16="http://schemas.microsoft.com/office/drawing/2014/main" id="{D9C688CA-38E8-4832-AFE1-14E7EC335632}"/>
                    </a:ext>
                  </a:extLst>
                </p:cNvPr>
                <p:cNvSpPr/>
                <p:nvPr/>
              </p:nvSpPr>
              <p:spPr>
                <a:xfrm>
                  <a:off x="2249938" y="1429780"/>
                  <a:ext cx="859537" cy="85953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3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펜" panose="020B0503000000000000" pitchFamily="50" charset="-127"/>
                    <a:ea typeface="나눔바른펜" panose="020B0503000000000000" pitchFamily="50" charset="-127"/>
                    <a:cs typeface="+mn-cs"/>
                  </a:endParaRPr>
                </a:p>
              </p:txBody>
            </p:sp>
            <p:sp>
              <p:nvSpPr>
                <p:cNvPr id="278" name="타원 277">
                  <a:extLst>
                    <a:ext uri="{FF2B5EF4-FFF2-40B4-BE49-F238E27FC236}">
                      <a16:creationId xmlns:a16="http://schemas.microsoft.com/office/drawing/2014/main" id="{0244935A-D3BE-4ADE-A839-CAEDE0DB948A}"/>
                    </a:ext>
                  </a:extLst>
                </p:cNvPr>
                <p:cNvSpPr/>
                <p:nvPr/>
              </p:nvSpPr>
              <p:spPr>
                <a:xfrm>
                  <a:off x="2879411" y="1166963"/>
                  <a:ext cx="1322833" cy="132283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3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펜" panose="020B0503000000000000" pitchFamily="50" charset="-127"/>
                    <a:ea typeface="나눔바른펜" panose="020B0503000000000000" pitchFamily="50" charset="-127"/>
                    <a:cs typeface="+mn-cs"/>
                  </a:endParaRPr>
                </a:p>
              </p:txBody>
            </p:sp>
            <p:sp>
              <p:nvSpPr>
                <p:cNvPr id="279" name="타원 278">
                  <a:extLst>
                    <a:ext uri="{FF2B5EF4-FFF2-40B4-BE49-F238E27FC236}">
                      <a16:creationId xmlns:a16="http://schemas.microsoft.com/office/drawing/2014/main" id="{BB8680E9-02AE-4FDA-BAEA-D337894F60DE}"/>
                    </a:ext>
                  </a:extLst>
                </p:cNvPr>
                <p:cNvSpPr/>
                <p:nvPr/>
              </p:nvSpPr>
              <p:spPr>
                <a:xfrm>
                  <a:off x="3933225" y="1472300"/>
                  <a:ext cx="859536" cy="85953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3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펜" panose="020B0503000000000000" pitchFamily="50" charset="-127"/>
                    <a:ea typeface="나눔바른펜" panose="020B0503000000000000" pitchFamily="50" charset="-127"/>
                    <a:cs typeface="+mn-cs"/>
                  </a:endParaRPr>
                </a:p>
              </p:txBody>
            </p:sp>
            <p:sp>
              <p:nvSpPr>
                <p:cNvPr id="280" name="직사각형 279">
                  <a:extLst>
                    <a:ext uri="{FF2B5EF4-FFF2-40B4-BE49-F238E27FC236}">
                      <a16:creationId xmlns:a16="http://schemas.microsoft.com/office/drawing/2014/main" id="{C08527B4-F013-4B00-A667-41388AC5AFD9}"/>
                    </a:ext>
                  </a:extLst>
                </p:cNvPr>
                <p:cNvSpPr/>
                <p:nvPr/>
              </p:nvSpPr>
              <p:spPr>
                <a:xfrm>
                  <a:off x="2076148" y="1833272"/>
                  <a:ext cx="3072384" cy="865633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3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펜" panose="020B0503000000000000" pitchFamily="50" charset="-127"/>
                    <a:ea typeface="나눔바른펜" panose="020B0503000000000000" pitchFamily="50" charset="-127"/>
                    <a:cs typeface="+mn-cs"/>
                  </a:endParaRPr>
                </a:p>
              </p:txBody>
            </p:sp>
          </p:grpSp>
        </p:grpSp>
        <p:sp>
          <p:nvSpPr>
            <p:cNvPr id="288" name="TextBox 287">
              <a:extLst>
                <a:ext uri="{FF2B5EF4-FFF2-40B4-BE49-F238E27FC236}">
                  <a16:creationId xmlns:a16="http://schemas.microsoft.com/office/drawing/2014/main" id="{D2465D38-01FF-446E-A753-3A75E2E11DB8}"/>
                </a:ext>
              </a:extLst>
            </p:cNvPr>
            <p:cNvSpPr txBox="1"/>
            <p:nvPr/>
          </p:nvSpPr>
          <p:spPr>
            <a:xfrm>
              <a:off x="7734251" y="3530419"/>
              <a:ext cx="1144755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펜" panose="020B0503000000000000" pitchFamily="50" charset="-127"/>
                  <a:ea typeface="나눔바른펜" panose="020B0503000000000000" pitchFamily="50" charset="-127"/>
                  <a:cs typeface="+mn-cs"/>
                </a:rPr>
                <a:t>기준 온도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18425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56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-7.40741E-7 L -0.66267 -0.18773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142" y="-939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3" grpId="0"/>
      <p:bldP spid="27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C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그룹 52"/>
          <p:cNvGrpSpPr/>
          <p:nvPr/>
        </p:nvGrpSpPr>
        <p:grpSpPr>
          <a:xfrm>
            <a:off x="-124404" y="823728"/>
            <a:ext cx="9648262" cy="6034271"/>
            <a:chOff x="-115168" y="823728"/>
            <a:chExt cx="9648262" cy="6034271"/>
          </a:xfrm>
        </p:grpSpPr>
        <p:grpSp>
          <p:nvGrpSpPr>
            <p:cNvPr id="2" name="그룹 1"/>
            <p:cNvGrpSpPr/>
            <p:nvPr/>
          </p:nvGrpSpPr>
          <p:grpSpPr>
            <a:xfrm>
              <a:off x="-115168" y="823728"/>
              <a:ext cx="9648262" cy="834950"/>
              <a:chOff x="129380" y="6050182"/>
              <a:chExt cx="9648262" cy="834950"/>
            </a:xfrm>
            <a:solidFill>
              <a:schemeClr val="bg1"/>
            </a:solidFill>
          </p:grpSpPr>
          <p:grpSp>
            <p:nvGrpSpPr>
              <p:cNvPr id="3" name="그룹 2"/>
              <p:cNvGrpSpPr/>
              <p:nvPr/>
            </p:nvGrpSpPr>
            <p:grpSpPr>
              <a:xfrm>
                <a:off x="129380" y="6050182"/>
                <a:ext cx="1388667" cy="807818"/>
                <a:chOff x="2336173" y="944880"/>
                <a:chExt cx="3204758" cy="1871472"/>
              </a:xfrm>
              <a:grpFill/>
            </p:grpSpPr>
            <p:sp>
              <p:nvSpPr>
                <p:cNvPr id="47" name="타원 46"/>
                <p:cNvSpPr/>
                <p:nvPr/>
              </p:nvSpPr>
              <p:spPr>
                <a:xfrm>
                  <a:off x="4443651" y="1719072"/>
                  <a:ext cx="1097280" cy="10972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3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endParaRPr>
                </a:p>
              </p:txBody>
            </p:sp>
            <p:sp>
              <p:nvSpPr>
                <p:cNvPr id="48" name="타원 47"/>
                <p:cNvSpPr/>
                <p:nvPr/>
              </p:nvSpPr>
              <p:spPr>
                <a:xfrm>
                  <a:off x="2336173" y="1251254"/>
                  <a:ext cx="859536" cy="859535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3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endParaRPr>
                </a:p>
              </p:txBody>
            </p:sp>
            <p:sp>
              <p:nvSpPr>
                <p:cNvPr id="49" name="타원 48"/>
                <p:cNvSpPr/>
                <p:nvPr/>
              </p:nvSpPr>
              <p:spPr>
                <a:xfrm>
                  <a:off x="2886455" y="944880"/>
                  <a:ext cx="1322832" cy="132283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3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endParaRPr>
                </a:p>
              </p:txBody>
            </p:sp>
            <p:sp>
              <p:nvSpPr>
                <p:cNvPr id="50" name="타원 49"/>
                <p:cNvSpPr/>
                <p:nvPr/>
              </p:nvSpPr>
              <p:spPr>
                <a:xfrm>
                  <a:off x="3933225" y="1472300"/>
                  <a:ext cx="859536" cy="85953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3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endParaRPr>
                </a:p>
              </p:txBody>
            </p:sp>
            <p:sp>
              <p:nvSpPr>
                <p:cNvPr id="51" name="직사각형 50"/>
                <p:cNvSpPr/>
                <p:nvPr/>
              </p:nvSpPr>
              <p:spPr>
                <a:xfrm>
                  <a:off x="2601959" y="1950719"/>
                  <a:ext cx="2482105" cy="865633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3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endParaRPr>
                </a:p>
              </p:txBody>
            </p:sp>
          </p:grpSp>
          <p:grpSp>
            <p:nvGrpSpPr>
              <p:cNvPr id="4" name="그룹 3"/>
              <p:cNvGrpSpPr/>
              <p:nvPr/>
            </p:nvGrpSpPr>
            <p:grpSpPr>
              <a:xfrm>
                <a:off x="1095805" y="6068055"/>
                <a:ext cx="1780468" cy="807818"/>
                <a:chOff x="1431976" y="944880"/>
                <a:chExt cx="4108955" cy="1871472"/>
              </a:xfrm>
              <a:grpFill/>
            </p:grpSpPr>
            <p:sp>
              <p:nvSpPr>
                <p:cNvPr id="40" name="타원 39"/>
                <p:cNvSpPr/>
                <p:nvPr/>
              </p:nvSpPr>
              <p:spPr>
                <a:xfrm>
                  <a:off x="1431976" y="1719072"/>
                  <a:ext cx="1097280" cy="10972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펜" panose="020B0503000000000000" pitchFamily="50" charset="-127"/>
                    <a:ea typeface="나눔바른펜" panose="020B0503000000000000" pitchFamily="50" charset="-127"/>
                    <a:cs typeface="+mn-cs"/>
                  </a:endParaRPr>
                </a:p>
              </p:txBody>
            </p:sp>
            <p:sp>
              <p:nvSpPr>
                <p:cNvPr id="41" name="타원 40"/>
                <p:cNvSpPr/>
                <p:nvPr/>
              </p:nvSpPr>
              <p:spPr>
                <a:xfrm>
                  <a:off x="4443651" y="1719072"/>
                  <a:ext cx="1097280" cy="10972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3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펜" panose="020B0503000000000000" pitchFamily="50" charset="-127"/>
                    <a:ea typeface="나눔바른펜" panose="020B0503000000000000" pitchFamily="50" charset="-127"/>
                    <a:cs typeface="+mn-cs"/>
                  </a:endParaRPr>
                </a:p>
              </p:txBody>
            </p:sp>
            <p:sp>
              <p:nvSpPr>
                <p:cNvPr id="42" name="타원 41"/>
                <p:cNvSpPr/>
                <p:nvPr/>
              </p:nvSpPr>
              <p:spPr>
                <a:xfrm>
                  <a:off x="2191151" y="1304637"/>
                  <a:ext cx="859536" cy="85953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3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펜" panose="020B0503000000000000" pitchFamily="50" charset="-127"/>
                    <a:ea typeface="나눔바른펜" panose="020B0503000000000000" pitchFamily="50" charset="-127"/>
                    <a:cs typeface="+mn-cs"/>
                  </a:endParaRPr>
                </a:p>
              </p:txBody>
            </p:sp>
            <p:sp>
              <p:nvSpPr>
                <p:cNvPr id="43" name="타원 42"/>
                <p:cNvSpPr/>
                <p:nvPr/>
              </p:nvSpPr>
              <p:spPr>
                <a:xfrm>
                  <a:off x="2886455" y="944880"/>
                  <a:ext cx="1322832" cy="132283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3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펜" panose="020B0503000000000000" pitchFamily="50" charset="-127"/>
                    <a:ea typeface="나눔바른펜" panose="020B0503000000000000" pitchFamily="50" charset="-127"/>
                    <a:cs typeface="+mn-cs"/>
                  </a:endParaRPr>
                </a:p>
              </p:txBody>
            </p:sp>
            <p:sp>
              <p:nvSpPr>
                <p:cNvPr id="44" name="타원 43"/>
                <p:cNvSpPr/>
                <p:nvPr/>
              </p:nvSpPr>
              <p:spPr>
                <a:xfrm>
                  <a:off x="3933225" y="1472300"/>
                  <a:ext cx="859536" cy="85953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3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펜" panose="020B0503000000000000" pitchFamily="50" charset="-127"/>
                    <a:ea typeface="나눔바른펜" panose="020B0503000000000000" pitchFamily="50" charset="-127"/>
                    <a:cs typeface="+mn-cs"/>
                  </a:endParaRPr>
                </a:p>
              </p:txBody>
            </p:sp>
            <p:sp>
              <p:nvSpPr>
                <p:cNvPr id="45" name="직사각형 44"/>
                <p:cNvSpPr/>
                <p:nvPr/>
              </p:nvSpPr>
              <p:spPr>
                <a:xfrm>
                  <a:off x="2011680" y="1950720"/>
                  <a:ext cx="3072384" cy="865632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3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펜" panose="020B0503000000000000" pitchFamily="50" charset="-127"/>
                    <a:ea typeface="나눔바른펜" panose="020B0503000000000000" pitchFamily="50" charset="-127"/>
                    <a:cs typeface="+mn-cs"/>
                  </a:endParaRPr>
                </a:p>
              </p:txBody>
            </p:sp>
          </p:grpSp>
          <p:grpSp>
            <p:nvGrpSpPr>
              <p:cNvPr id="5" name="그룹 4"/>
              <p:cNvGrpSpPr/>
              <p:nvPr/>
            </p:nvGrpSpPr>
            <p:grpSpPr>
              <a:xfrm>
                <a:off x="2493530" y="6077314"/>
                <a:ext cx="1780468" cy="807818"/>
                <a:chOff x="1431976" y="944880"/>
                <a:chExt cx="4108955" cy="1871472"/>
              </a:xfrm>
              <a:grpFill/>
            </p:grpSpPr>
            <p:sp>
              <p:nvSpPr>
                <p:cNvPr id="34" name="타원 33"/>
                <p:cNvSpPr/>
                <p:nvPr/>
              </p:nvSpPr>
              <p:spPr>
                <a:xfrm>
                  <a:off x="1431976" y="1719072"/>
                  <a:ext cx="1097280" cy="10972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펜" panose="020B0503000000000000" pitchFamily="50" charset="-127"/>
                    <a:ea typeface="나눔바른펜" panose="020B0503000000000000" pitchFamily="50" charset="-127"/>
                    <a:cs typeface="+mn-cs"/>
                  </a:endParaRPr>
                </a:p>
              </p:txBody>
            </p:sp>
            <p:sp>
              <p:nvSpPr>
                <p:cNvPr id="35" name="타원 34"/>
                <p:cNvSpPr/>
                <p:nvPr/>
              </p:nvSpPr>
              <p:spPr>
                <a:xfrm>
                  <a:off x="4443651" y="1719072"/>
                  <a:ext cx="1097280" cy="10972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3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펜" panose="020B0503000000000000" pitchFamily="50" charset="-127"/>
                    <a:ea typeface="나눔바른펜" panose="020B0503000000000000" pitchFamily="50" charset="-127"/>
                    <a:cs typeface="+mn-cs"/>
                  </a:endParaRPr>
                </a:p>
              </p:txBody>
            </p:sp>
            <p:sp>
              <p:nvSpPr>
                <p:cNvPr id="36" name="타원 35"/>
                <p:cNvSpPr/>
                <p:nvPr/>
              </p:nvSpPr>
              <p:spPr>
                <a:xfrm>
                  <a:off x="2191151" y="1304637"/>
                  <a:ext cx="859536" cy="85953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3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펜" panose="020B0503000000000000" pitchFamily="50" charset="-127"/>
                    <a:ea typeface="나눔바른펜" panose="020B0503000000000000" pitchFamily="50" charset="-127"/>
                    <a:cs typeface="+mn-cs"/>
                  </a:endParaRPr>
                </a:p>
              </p:txBody>
            </p:sp>
            <p:sp>
              <p:nvSpPr>
                <p:cNvPr id="37" name="타원 36"/>
                <p:cNvSpPr/>
                <p:nvPr/>
              </p:nvSpPr>
              <p:spPr>
                <a:xfrm>
                  <a:off x="2886455" y="944880"/>
                  <a:ext cx="1322832" cy="132283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3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펜" panose="020B0503000000000000" pitchFamily="50" charset="-127"/>
                    <a:ea typeface="나눔바른펜" panose="020B0503000000000000" pitchFamily="50" charset="-127"/>
                    <a:cs typeface="+mn-cs"/>
                  </a:endParaRPr>
                </a:p>
              </p:txBody>
            </p:sp>
            <p:sp>
              <p:nvSpPr>
                <p:cNvPr id="38" name="타원 37"/>
                <p:cNvSpPr/>
                <p:nvPr/>
              </p:nvSpPr>
              <p:spPr>
                <a:xfrm>
                  <a:off x="3933225" y="1472300"/>
                  <a:ext cx="859536" cy="85953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3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펜" panose="020B0503000000000000" pitchFamily="50" charset="-127"/>
                    <a:ea typeface="나눔바른펜" panose="020B0503000000000000" pitchFamily="50" charset="-127"/>
                    <a:cs typeface="+mn-cs"/>
                  </a:endParaRPr>
                </a:p>
              </p:txBody>
            </p:sp>
            <p:sp>
              <p:nvSpPr>
                <p:cNvPr id="39" name="직사각형 38"/>
                <p:cNvSpPr/>
                <p:nvPr/>
              </p:nvSpPr>
              <p:spPr>
                <a:xfrm>
                  <a:off x="2011680" y="1950720"/>
                  <a:ext cx="3072384" cy="865632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3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펜" panose="020B0503000000000000" pitchFamily="50" charset="-127"/>
                    <a:ea typeface="나눔바른펜" panose="020B0503000000000000" pitchFamily="50" charset="-127"/>
                    <a:cs typeface="+mn-cs"/>
                  </a:endParaRPr>
                </a:p>
              </p:txBody>
            </p:sp>
          </p:grpSp>
          <p:grpSp>
            <p:nvGrpSpPr>
              <p:cNvPr id="6" name="그룹 5"/>
              <p:cNvGrpSpPr/>
              <p:nvPr/>
            </p:nvGrpSpPr>
            <p:grpSpPr>
              <a:xfrm>
                <a:off x="3874682" y="6052034"/>
                <a:ext cx="1780468" cy="807818"/>
                <a:chOff x="1431976" y="944880"/>
                <a:chExt cx="4108955" cy="1871472"/>
              </a:xfrm>
              <a:grpFill/>
            </p:grpSpPr>
            <p:sp>
              <p:nvSpPr>
                <p:cNvPr id="28" name="타원 27"/>
                <p:cNvSpPr/>
                <p:nvPr/>
              </p:nvSpPr>
              <p:spPr>
                <a:xfrm>
                  <a:off x="1431976" y="1719072"/>
                  <a:ext cx="1097280" cy="109727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펜" panose="020B0503000000000000" pitchFamily="50" charset="-127"/>
                    <a:ea typeface="나눔바른펜" panose="020B0503000000000000" pitchFamily="50" charset="-127"/>
                    <a:cs typeface="+mn-cs"/>
                  </a:endParaRPr>
                </a:p>
              </p:txBody>
            </p:sp>
            <p:sp>
              <p:nvSpPr>
                <p:cNvPr id="29" name="타원 28"/>
                <p:cNvSpPr/>
                <p:nvPr/>
              </p:nvSpPr>
              <p:spPr>
                <a:xfrm>
                  <a:off x="4443651" y="1719072"/>
                  <a:ext cx="1097280" cy="10972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3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펜" panose="020B0503000000000000" pitchFamily="50" charset="-127"/>
                    <a:ea typeface="나눔바른펜" panose="020B0503000000000000" pitchFamily="50" charset="-127"/>
                    <a:cs typeface="+mn-cs"/>
                  </a:endParaRPr>
                </a:p>
              </p:txBody>
            </p:sp>
            <p:sp>
              <p:nvSpPr>
                <p:cNvPr id="30" name="타원 29"/>
                <p:cNvSpPr/>
                <p:nvPr/>
              </p:nvSpPr>
              <p:spPr>
                <a:xfrm>
                  <a:off x="2191151" y="1304637"/>
                  <a:ext cx="859536" cy="85953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3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펜" panose="020B0503000000000000" pitchFamily="50" charset="-127"/>
                    <a:ea typeface="나눔바른펜" panose="020B0503000000000000" pitchFamily="50" charset="-127"/>
                    <a:cs typeface="+mn-cs"/>
                  </a:endParaRPr>
                </a:p>
              </p:txBody>
            </p:sp>
            <p:sp>
              <p:nvSpPr>
                <p:cNvPr id="31" name="타원 30"/>
                <p:cNvSpPr/>
                <p:nvPr/>
              </p:nvSpPr>
              <p:spPr>
                <a:xfrm>
                  <a:off x="2886455" y="944880"/>
                  <a:ext cx="1322832" cy="132283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3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펜" panose="020B0503000000000000" pitchFamily="50" charset="-127"/>
                    <a:ea typeface="나눔바른펜" panose="020B0503000000000000" pitchFamily="50" charset="-127"/>
                    <a:cs typeface="+mn-cs"/>
                  </a:endParaRPr>
                </a:p>
              </p:txBody>
            </p:sp>
            <p:sp>
              <p:nvSpPr>
                <p:cNvPr id="32" name="타원 31"/>
                <p:cNvSpPr/>
                <p:nvPr/>
              </p:nvSpPr>
              <p:spPr>
                <a:xfrm>
                  <a:off x="3933225" y="1472300"/>
                  <a:ext cx="859536" cy="85953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3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펜" panose="020B0503000000000000" pitchFamily="50" charset="-127"/>
                    <a:ea typeface="나눔바른펜" panose="020B0503000000000000" pitchFamily="50" charset="-127"/>
                    <a:cs typeface="+mn-cs"/>
                  </a:endParaRPr>
                </a:p>
              </p:txBody>
            </p:sp>
            <p:sp>
              <p:nvSpPr>
                <p:cNvPr id="33" name="직사각형 32"/>
                <p:cNvSpPr/>
                <p:nvPr/>
              </p:nvSpPr>
              <p:spPr>
                <a:xfrm>
                  <a:off x="2011680" y="1950720"/>
                  <a:ext cx="3072384" cy="865632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3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펜" panose="020B0503000000000000" pitchFamily="50" charset="-127"/>
                    <a:ea typeface="나눔바른펜" panose="020B0503000000000000" pitchFamily="50" charset="-127"/>
                    <a:cs typeface="+mn-cs"/>
                  </a:endParaRPr>
                </a:p>
              </p:txBody>
            </p:sp>
          </p:grpSp>
          <p:grpSp>
            <p:nvGrpSpPr>
              <p:cNvPr id="7" name="그룹 6"/>
              <p:cNvGrpSpPr/>
              <p:nvPr/>
            </p:nvGrpSpPr>
            <p:grpSpPr>
              <a:xfrm>
                <a:off x="5235198" y="6054407"/>
                <a:ext cx="1780468" cy="807818"/>
                <a:chOff x="1431976" y="944880"/>
                <a:chExt cx="4108955" cy="1871472"/>
              </a:xfrm>
              <a:grpFill/>
            </p:grpSpPr>
            <p:sp>
              <p:nvSpPr>
                <p:cNvPr id="22" name="타원 21"/>
                <p:cNvSpPr/>
                <p:nvPr/>
              </p:nvSpPr>
              <p:spPr>
                <a:xfrm>
                  <a:off x="1431976" y="1719072"/>
                  <a:ext cx="1097280" cy="10972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펜" panose="020B0503000000000000" pitchFamily="50" charset="-127"/>
                    <a:ea typeface="나눔바른펜" panose="020B0503000000000000" pitchFamily="50" charset="-127"/>
                    <a:cs typeface="+mn-cs"/>
                  </a:endParaRPr>
                </a:p>
              </p:txBody>
            </p:sp>
            <p:sp>
              <p:nvSpPr>
                <p:cNvPr id="23" name="타원 22"/>
                <p:cNvSpPr/>
                <p:nvPr/>
              </p:nvSpPr>
              <p:spPr>
                <a:xfrm>
                  <a:off x="4443651" y="1719072"/>
                  <a:ext cx="1097280" cy="10972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3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펜" panose="020B0503000000000000" pitchFamily="50" charset="-127"/>
                    <a:ea typeface="나눔바른펜" panose="020B0503000000000000" pitchFamily="50" charset="-127"/>
                    <a:cs typeface="+mn-cs"/>
                  </a:endParaRPr>
                </a:p>
              </p:txBody>
            </p:sp>
            <p:sp>
              <p:nvSpPr>
                <p:cNvPr id="24" name="타원 23"/>
                <p:cNvSpPr/>
                <p:nvPr/>
              </p:nvSpPr>
              <p:spPr>
                <a:xfrm>
                  <a:off x="2191151" y="1304637"/>
                  <a:ext cx="859536" cy="85953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3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펜" panose="020B0503000000000000" pitchFamily="50" charset="-127"/>
                    <a:ea typeface="나눔바른펜" panose="020B0503000000000000" pitchFamily="50" charset="-127"/>
                    <a:cs typeface="+mn-cs"/>
                  </a:endParaRPr>
                </a:p>
              </p:txBody>
            </p:sp>
            <p:sp>
              <p:nvSpPr>
                <p:cNvPr id="25" name="타원 24"/>
                <p:cNvSpPr/>
                <p:nvPr/>
              </p:nvSpPr>
              <p:spPr>
                <a:xfrm>
                  <a:off x="2886455" y="944880"/>
                  <a:ext cx="1322832" cy="132283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3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펜" panose="020B0503000000000000" pitchFamily="50" charset="-127"/>
                    <a:ea typeface="나눔바른펜" panose="020B0503000000000000" pitchFamily="50" charset="-127"/>
                    <a:cs typeface="+mn-cs"/>
                  </a:endParaRPr>
                </a:p>
              </p:txBody>
            </p:sp>
            <p:sp>
              <p:nvSpPr>
                <p:cNvPr id="26" name="타원 25"/>
                <p:cNvSpPr/>
                <p:nvPr/>
              </p:nvSpPr>
              <p:spPr>
                <a:xfrm>
                  <a:off x="3933225" y="1472300"/>
                  <a:ext cx="859536" cy="85953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3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펜" panose="020B0503000000000000" pitchFamily="50" charset="-127"/>
                    <a:ea typeface="나눔바른펜" panose="020B0503000000000000" pitchFamily="50" charset="-127"/>
                    <a:cs typeface="+mn-cs"/>
                  </a:endParaRPr>
                </a:p>
              </p:txBody>
            </p:sp>
            <p:sp>
              <p:nvSpPr>
                <p:cNvPr id="27" name="직사각형 26"/>
                <p:cNvSpPr/>
                <p:nvPr/>
              </p:nvSpPr>
              <p:spPr>
                <a:xfrm>
                  <a:off x="2011680" y="1950719"/>
                  <a:ext cx="3072384" cy="865633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3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펜" panose="020B0503000000000000" pitchFamily="50" charset="-127"/>
                    <a:ea typeface="나눔바른펜" panose="020B0503000000000000" pitchFamily="50" charset="-127"/>
                    <a:cs typeface="+mn-cs"/>
                  </a:endParaRPr>
                </a:p>
              </p:txBody>
            </p:sp>
          </p:grpSp>
          <p:grpSp>
            <p:nvGrpSpPr>
              <p:cNvPr id="8" name="그룹 7"/>
              <p:cNvGrpSpPr/>
              <p:nvPr/>
            </p:nvGrpSpPr>
            <p:grpSpPr>
              <a:xfrm>
                <a:off x="6636658" y="6056780"/>
                <a:ext cx="1780468" cy="807818"/>
                <a:chOff x="1431976" y="944880"/>
                <a:chExt cx="4108955" cy="1871472"/>
              </a:xfrm>
              <a:grpFill/>
            </p:grpSpPr>
            <p:sp>
              <p:nvSpPr>
                <p:cNvPr id="16" name="타원 15"/>
                <p:cNvSpPr/>
                <p:nvPr/>
              </p:nvSpPr>
              <p:spPr>
                <a:xfrm>
                  <a:off x="1431976" y="1719072"/>
                  <a:ext cx="1097280" cy="10972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펜" panose="020B0503000000000000" pitchFamily="50" charset="-127"/>
                    <a:ea typeface="나눔바른펜" panose="020B0503000000000000" pitchFamily="50" charset="-127"/>
                    <a:cs typeface="+mn-cs"/>
                  </a:endParaRPr>
                </a:p>
              </p:txBody>
            </p:sp>
            <p:sp>
              <p:nvSpPr>
                <p:cNvPr id="17" name="타원 16"/>
                <p:cNvSpPr/>
                <p:nvPr/>
              </p:nvSpPr>
              <p:spPr>
                <a:xfrm>
                  <a:off x="4443651" y="1719072"/>
                  <a:ext cx="1097280" cy="10972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3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펜" panose="020B0503000000000000" pitchFamily="50" charset="-127"/>
                    <a:ea typeface="나눔바른펜" panose="020B0503000000000000" pitchFamily="50" charset="-127"/>
                    <a:cs typeface="+mn-cs"/>
                  </a:endParaRPr>
                </a:p>
              </p:txBody>
            </p:sp>
            <p:sp>
              <p:nvSpPr>
                <p:cNvPr id="18" name="타원 17"/>
                <p:cNvSpPr/>
                <p:nvPr/>
              </p:nvSpPr>
              <p:spPr>
                <a:xfrm>
                  <a:off x="2191151" y="1304637"/>
                  <a:ext cx="859536" cy="85953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3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펜" panose="020B0503000000000000" pitchFamily="50" charset="-127"/>
                    <a:ea typeface="나눔바른펜" panose="020B0503000000000000" pitchFamily="50" charset="-127"/>
                    <a:cs typeface="+mn-cs"/>
                  </a:endParaRPr>
                </a:p>
              </p:txBody>
            </p:sp>
            <p:sp>
              <p:nvSpPr>
                <p:cNvPr id="19" name="타원 18"/>
                <p:cNvSpPr/>
                <p:nvPr/>
              </p:nvSpPr>
              <p:spPr>
                <a:xfrm>
                  <a:off x="2886455" y="944880"/>
                  <a:ext cx="1322832" cy="132283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3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펜" panose="020B0503000000000000" pitchFamily="50" charset="-127"/>
                    <a:ea typeface="나눔바른펜" panose="020B0503000000000000" pitchFamily="50" charset="-127"/>
                    <a:cs typeface="+mn-cs"/>
                  </a:endParaRPr>
                </a:p>
              </p:txBody>
            </p:sp>
            <p:sp>
              <p:nvSpPr>
                <p:cNvPr id="20" name="타원 19"/>
                <p:cNvSpPr/>
                <p:nvPr/>
              </p:nvSpPr>
              <p:spPr>
                <a:xfrm>
                  <a:off x="3933225" y="1472300"/>
                  <a:ext cx="859536" cy="85953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3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펜" panose="020B0503000000000000" pitchFamily="50" charset="-127"/>
                    <a:ea typeface="나눔바른펜" panose="020B0503000000000000" pitchFamily="50" charset="-127"/>
                    <a:cs typeface="+mn-cs"/>
                  </a:endParaRPr>
                </a:p>
              </p:txBody>
            </p:sp>
            <p:sp>
              <p:nvSpPr>
                <p:cNvPr id="21" name="직사각형 20"/>
                <p:cNvSpPr/>
                <p:nvPr/>
              </p:nvSpPr>
              <p:spPr>
                <a:xfrm>
                  <a:off x="2011680" y="1950720"/>
                  <a:ext cx="3072384" cy="865632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3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펜" panose="020B0503000000000000" pitchFamily="50" charset="-127"/>
                    <a:ea typeface="나눔바른펜" panose="020B0503000000000000" pitchFamily="50" charset="-127"/>
                    <a:cs typeface="+mn-cs"/>
                  </a:endParaRPr>
                </a:p>
              </p:txBody>
            </p:sp>
          </p:grpSp>
          <p:grpSp>
            <p:nvGrpSpPr>
              <p:cNvPr id="9" name="그룹 8"/>
              <p:cNvGrpSpPr/>
              <p:nvPr/>
            </p:nvGrpSpPr>
            <p:grpSpPr>
              <a:xfrm>
                <a:off x="7997174" y="6059277"/>
                <a:ext cx="1780468" cy="807818"/>
                <a:chOff x="1431976" y="944880"/>
                <a:chExt cx="4108955" cy="1871472"/>
              </a:xfrm>
              <a:grpFill/>
            </p:grpSpPr>
            <p:sp>
              <p:nvSpPr>
                <p:cNvPr id="10" name="타원 9"/>
                <p:cNvSpPr/>
                <p:nvPr/>
              </p:nvSpPr>
              <p:spPr>
                <a:xfrm>
                  <a:off x="1431976" y="1719072"/>
                  <a:ext cx="1097280" cy="10972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endParaRPr>
                </a:p>
              </p:txBody>
            </p:sp>
            <p:sp>
              <p:nvSpPr>
                <p:cNvPr id="11" name="타원 10"/>
                <p:cNvSpPr/>
                <p:nvPr/>
              </p:nvSpPr>
              <p:spPr>
                <a:xfrm>
                  <a:off x="4443651" y="1719072"/>
                  <a:ext cx="1097280" cy="10972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3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endParaRPr>
                </a:p>
              </p:txBody>
            </p:sp>
            <p:sp>
              <p:nvSpPr>
                <p:cNvPr id="12" name="타원 11"/>
                <p:cNvSpPr/>
                <p:nvPr/>
              </p:nvSpPr>
              <p:spPr>
                <a:xfrm>
                  <a:off x="2191151" y="1304637"/>
                  <a:ext cx="859536" cy="85953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3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endParaRPr>
                </a:p>
              </p:txBody>
            </p:sp>
            <p:sp>
              <p:nvSpPr>
                <p:cNvPr id="13" name="타원 12"/>
                <p:cNvSpPr/>
                <p:nvPr/>
              </p:nvSpPr>
              <p:spPr>
                <a:xfrm>
                  <a:off x="2886455" y="944880"/>
                  <a:ext cx="1322832" cy="132283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3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endParaRPr>
                </a:p>
              </p:txBody>
            </p:sp>
            <p:sp>
              <p:nvSpPr>
                <p:cNvPr id="14" name="타원 13"/>
                <p:cNvSpPr/>
                <p:nvPr/>
              </p:nvSpPr>
              <p:spPr>
                <a:xfrm>
                  <a:off x="3933225" y="1472300"/>
                  <a:ext cx="859536" cy="85953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3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endParaRPr>
                </a:p>
              </p:txBody>
            </p:sp>
            <p:sp>
              <p:nvSpPr>
                <p:cNvPr id="15" name="직사각형 14"/>
                <p:cNvSpPr/>
                <p:nvPr/>
              </p:nvSpPr>
              <p:spPr>
                <a:xfrm>
                  <a:off x="2011680" y="1950720"/>
                  <a:ext cx="3072384" cy="865632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3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endParaRPr>
                </a:p>
              </p:txBody>
            </p:sp>
          </p:grpSp>
        </p:grpSp>
        <p:sp>
          <p:nvSpPr>
            <p:cNvPr id="52" name="직사각형 51"/>
            <p:cNvSpPr/>
            <p:nvPr/>
          </p:nvSpPr>
          <p:spPr>
            <a:xfrm>
              <a:off x="-1" y="1553558"/>
              <a:ext cx="9208901" cy="530444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54" name="TextBox 53"/>
          <p:cNvSpPr txBox="1"/>
          <p:nvPr/>
        </p:nvSpPr>
        <p:spPr>
          <a:xfrm>
            <a:off x="1615116" y="91256"/>
            <a:ext cx="595334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펜" panose="020B0503000000000000" pitchFamily="50" charset="-127"/>
                <a:ea typeface="나눔바른펜" panose="020B0503000000000000" pitchFamily="50" charset="-127"/>
                <a:cs typeface="+mn-cs"/>
              </a:rPr>
              <a:t>기준 온도 측정</a:t>
            </a:r>
          </a:p>
        </p:txBody>
      </p:sp>
      <p:sp>
        <p:nvSpPr>
          <p:cNvPr id="192" name="TextBox 191"/>
          <p:cNvSpPr txBox="1"/>
          <p:nvPr/>
        </p:nvSpPr>
        <p:spPr>
          <a:xfrm>
            <a:off x="536254" y="3484245"/>
            <a:ext cx="11447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펜" panose="020B0503000000000000" pitchFamily="50" charset="-127"/>
                <a:ea typeface="나눔바른펜" panose="020B0503000000000000" pitchFamily="50" charset="-127"/>
                <a:cs typeface="+mn-cs"/>
              </a:rPr>
              <a:t>기온</a:t>
            </a: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64FF4CCA-F075-4AA8-8842-B4BFEBA56AF9}"/>
              </a:ext>
            </a:extLst>
          </p:cNvPr>
          <p:cNvGrpSpPr/>
          <p:nvPr/>
        </p:nvGrpSpPr>
        <p:grpSpPr>
          <a:xfrm>
            <a:off x="2385192" y="2198312"/>
            <a:ext cx="2152553" cy="1319549"/>
            <a:chOff x="2224930" y="3264448"/>
            <a:chExt cx="1418755" cy="788449"/>
          </a:xfrm>
        </p:grpSpPr>
        <p:grpSp>
          <p:nvGrpSpPr>
            <p:cNvPr id="132" name="그룹 131"/>
            <p:cNvGrpSpPr/>
            <p:nvPr/>
          </p:nvGrpSpPr>
          <p:grpSpPr>
            <a:xfrm>
              <a:off x="2224930" y="3264448"/>
              <a:ext cx="1418755" cy="788449"/>
              <a:chOff x="480302" y="2634229"/>
              <a:chExt cx="1791204" cy="995431"/>
            </a:xfrm>
            <a:solidFill>
              <a:schemeClr val="bg1">
                <a:lumMod val="85000"/>
              </a:schemeClr>
            </a:solidFill>
          </p:grpSpPr>
          <p:grpSp>
            <p:nvGrpSpPr>
              <p:cNvPr id="133" name="그룹 132"/>
              <p:cNvGrpSpPr/>
              <p:nvPr/>
            </p:nvGrpSpPr>
            <p:grpSpPr>
              <a:xfrm>
                <a:off x="480302" y="2634229"/>
                <a:ext cx="1780468" cy="807818"/>
                <a:chOff x="1431976" y="944880"/>
                <a:chExt cx="4108955" cy="1871472"/>
              </a:xfrm>
              <a:grpFill/>
            </p:grpSpPr>
            <p:sp>
              <p:nvSpPr>
                <p:cNvPr id="141" name="타원 140"/>
                <p:cNvSpPr/>
                <p:nvPr/>
              </p:nvSpPr>
              <p:spPr>
                <a:xfrm>
                  <a:off x="1431976" y="1719072"/>
                  <a:ext cx="1097280" cy="10972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펜" panose="020B0503000000000000" pitchFamily="50" charset="-127"/>
                    <a:ea typeface="나눔바른펜" panose="020B0503000000000000" pitchFamily="50" charset="-127"/>
                    <a:cs typeface="+mn-cs"/>
                  </a:endParaRPr>
                </a:p>
              </p:txBody>
            </p:sp>
            <p:sp>
              <p:nvSpPr>
                <p:cNvPr id="142" name="타원 141"/>
                <p:cNvSpPr/>
                <p:nvPr/>
              </p:nvSpPr>
              <p:spPr>
                <a:xfrm>
                  <a:off x="4443651" y="1719072"/>
                  <a:ext cx="1097280" cy="10972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3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펜" panose="020B0503000000000000" pitchFamily="50" charset="-127"/>
                    <a:ea typeface="나눔바른펜" panose="020B0503000000000000" pitchFamily="50" charset="-127"/>
                    <a:cs typeface="+mn-cs"/>
                  </a:endParaRPr>
                </a:p>
              </p:txBody>
            </p:sp>
            <p:sp>
              <p:nvSpPr>
                <p:cNvPr id="143" name="타원 142"/>
                <p:cNvSpPr/>
                <p:nvPr/>
              </p:nvSpPr>
              <p:spPr>
                <a:xfrm>
                  <a:off x="2191151" y="1304637"/>
                  <a:ext cx="859536" cy="85953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3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펜" panose="020B0503000000000000" pitchFamily="50" charset="-127"/>
                    <a:ea typeface="나눔바른펜" panose="020B0503000000000000" pitchFamily="50" charset="-127"/>
                    <a:cs typeface="+mn-cs"/>
                  </a:endParaRPr>
                </a:p>
              </p:txBody>
            </p:sp>
            <p:sp>
              <p:nvSpPr>
                <p:cNvPr id="144" name="타원 143"/>
                <p:cNvSpPr/>
                <p:nvPr/>
              </p:nvSpPr>
              <p:spPr>
                <a:xfrm>
                  <a:off x="2886455" y="944880"/>
                  <a:ext cx="1322832" cy="132283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3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펜" panose="020B0503000000000000" pitchFamily="50" charset="-127"/>
                    <a:ea typeface="나눔바른펜" panose="020B0503000000000000" pitchFamily="50" charset="-127"/>
                    <a:cs typeface="+mn-cs"/>
                  </a:endParaRPr>
                </a:p>
              </p:txBody>
            </p:sp>
            <p:sp>
              <p:nvSpPr>
                <p:cNvPr id="145" name="타원 144"/>
                <p:cNvSpPr/>
                <p:nvPr/>
              </p:nvSpPr>
              <p:spPr>
                <a:xfrm>
                  <a:off x="3933225" y="1472300"/>
                  <a:ext cx="859536" cy="85953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3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펜" panose="020B0503000000000000" pitchFamily="50" charset="-127"/>
                    <a:ea typeface="나눔바른펜" panose="020B0503000000000000" pitchFamily="50" charset="-127"/>
                    <a:cs typeface="+mn-cs"/>
                  </a:endParaRPr>
                </a:p>
              </p:txBody>
            </p:sp>
            <p:sp>
              <p:nvSpPr>
                <p:cNvPr id="146" name="직사각형 145"/>
                <p:cNvSpPr/>
                <p:nvPr/>
              </p:nvSpPr>
              <p:spPr>
                <a:xfrm>
                  <a:off x="2011680" y="1950720"/>
                  <a:ext cx="3072384" cy="865632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3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펜" panose="020B0503000000000000" pitchFamily="50" charset="-127"/>
                    <a:ea typeface="나눔바른펜" panose="020B0503000000000000" pitchFamily="50" charset="-127"/>
                    <a:cs typeface="+mn-cs"/>
                  </a:endParaRPr>
                </a:p>
              </p:txBody>
            </p:sp>
          </p:grpSp>
          <p:grpSp>
            <p:nvGrpSpPr>
              <p:cNvPr id="134" name="그룹 133"/>
              <p:cNvGrpSpPr/>
              <p:nvPr/>
            </p:nvGrpSpPr>
            <p:grpSpPr>
              <a:xfrm rot="10800000">
                <a:off x="491038" y="2930619"/>
                <a:ext cx="1780468" cy="699041"/>
                <a:chOff x="1431976" y="1196884"/>
                <a:chExt cx="4108955" cy="1619468"/>
              </a:xfrm>
              <a:grpFill/>
            </p:grpSpPr>
            <p:sp>
              <p:nvSpPr>
                <p:cNvPr id="135" name="타원 134"/>
                <p:cNvSpPr/>
                <p:nvPr/>
              </p:nvSpPr>
              <p:spPr>
                <a:xfrm>
                  <a:off x="1431976" y="1719072"/>
                  <a:ext cx="1097280" cy="10972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펜" panose="020B0503000000000000" pitchFamily="50" charset="-127"/>
                    <a:ea typeface="나눔바른펜" panose="020B0503000000000000" pitchFamily="50" charset="-127"/>
                    <a:cs typeface="+mn-cs"/>
                  </a:endParaRPr>
                </a:p>
              </p:txBody>
            </p:sp>
            <p:sp>
              <p:nvSpPr>
                <p:cNvPr id="136" name="타원 135"/>
                <p:cNvSpPr/>
                <p:nvPr/>
              </p:nvSpPr>
              <p:spPr>
                <a:xfrm>
                  <a:off x="4443651" y="1719072"/>
                  <a:ext cx="1097280" cy="10972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3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펜" panose="020B0503000000000000" pitchFamily="50" charset="-127"/>
                    <a:ea typeface="나눔바른펜" panose="020B0503000000000000" pitchFamily="50" charset="-127"/>
                    <a:cs typeface="+mn-cs"/>
                  </a:endParaRPr>
                </a:p>
              </p:txBody>
            </p:sp>
            <p:sp>
              <p:nvSpPr>
                <p:cNvPr id="137" name="타원 136"/>
                <p:cNvSpPr/>
                <p:nvPr/>
              </p:nvSpPr>
              <p:spPr>
                <a:xfrm>
                  <a:off x="2349820" y="1428534"/>
                  <a:ext cx="859537" cy="85953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3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펜" panose="020B0503000000000000" pitchFamily="50" charset="-127"/>
                    <a:ea typeface="나눔바른펜" panose="020B0503000000000000" pitchFamily="50" charset="-127"/>
                    <a:cs typeface="+mn-cs"/>
                  </a:endParaRPr>
                </a:p>
              </p:txBody>
            </p:sp>
            <p:sp>
              <p:nvSpPr>
                <p:cNvPr id="138" name="타원 137"/>
                <p:cNvSpPr/>
                <p:nvPr/>
              </p:nvSpPr>
              <p:spPr>
                <a:xfrm>
                  <a:off x="2884175" y="1196884"/>
                  <a:ext cx="1322833" cy="132283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3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펜" panose="020B0503000000000000" pitchFamily="50" charset="-127"/>
                    <a:ea typeface="나눔바른펜" panose="020B0503000000000000" pitchFamily="50" charset="-127"/>
                    <a:cs typeface="+mn-cs"/>
                  </a:endParaRPr>
                </a:p>
              </p:txBody>
            </p:sp>
            <p:sp>
              <p:nvSpPr>
                <p:cNvPr id="139" name="타원 138"/>
                <p:cNvSpPr/>
                <p:nvPr/>
              </p:nvSpPr>
              <p:spPr>
                <a:xfrm>
                  <a:off x="3933225" y="1472300"/>
                  <a:ext cx="859536" cy="85953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3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펜" panose="020B0503000000000000" pitchFamily="50" charset="-127"/>
                    <a:ea typeface="나눔바른펜" panose="020B0503000000000000" pitchFamily="50" charset="-127"/>
                    <a:cs typeface="+mn-cs"/>
                  </a:endParaRPr>
                </a:p>
              </p:txBody>
            </p:sp>
            <p:sp>
              <p:nvSpPr>
                <p:cNvPr id="140" name="직사각형 139"/>
                <p:cNvSpPr/>
                <p:nvPr/>
              </p:nvSpPr>
              <p:spPr>
                <a:xfrm>
                  <a:off x="2076148" y="1833272"/>
                  <a:ext cx="3072384" cy="865633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3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펜" panose="020B0503000000000000" pitchFamily="50" charset="-127"/>
                    <a:ea typeface="나눔바른펜" panose="020B0503000000000000" pitchFamily="50" charset="-127"/>
                    <a:cs typeface="+mn-cs"/>
                  </a:endParaRPr>
                </a:p>
              </p:txBody>
            </p:sp>
          </p:grpSp>
        </p:grpSp>
        <p:sp>
          <p:nvSpPr>
            <p:cNvPr id="193" name="TextBox 192"/>
            <p:cNvSpPr txBox="1"/>
            <p:nvPr/>
          </p:nvSpPr>
          <p:spPr>
            <a:xfrm>
              <a:off x="2265020" y="3556162"/>
              <a:ext cx="1377955" cy="3126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8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나눔바른펜" panose="020B0503000000000000" pitchFamily="50" charset="-127"/>
                  <a:ea typeface="나눔바른펜" panose="020B0503000000000000" pitchFamily="50" charset="-127"/>
                  <a:cs typeface="+mn-cs"/>
                </a:rPr>
                <a:t>실제 체감 기준</a:t>
              </a:r>
            </a:p>
          </p:txBody>
        </p:sp>
      </p:grpSp>
      <p:sp>
        <p:nvSpPr>
          <p:cNvPr id="194" name="TextBox 193"/>
          <p:cNvSpPr txBox="1"/>
          <p:nvPr/>
        </p:nvSpPr>
        <p:spPr>
          <a:xfrm>
            <a:off x="4107841" y="3501612"/>
            <a:ext cx="11447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펜" panose="020B0503000000000000" pitchFamily="50" charset="-127"/>
                <a:ea typeface="나눔바른펜" panose="020B0503000000000000" pitchFamily="50" charset="-127"/>
                <a:cs typeface="+mn-cs"/>
              </a:rPr>
              <a:t>옷</a:t>
            </a:r>
          </a:p>
        </p:txBody>
      </p:sp>
      <p:sp>
        <p:nvSpPr>
          <p:cNvPr id="196" name="TextBox 195"/>
          <p:cNvSpPr txBox="1"/>
          <p:nvPr/>
        </p:nvSpPr>
        <p:spPr>
          <a:xfrm>
            <a:off x="7734251" y="3530419"/>
            <a:ext cx="11447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펜" panose="020B0503000000000000" pitchFamily="50" charset="-127"/>
                <a:ea typeface="나눔바른펜" panose="020B0503000000000000" pitchFamily="50" charset="-127"/>
                <a:cs typeface="+mn-cs"/>
              </a:rPr>
              <a:t>기준 온도</a:t>
            </a:r>
          </a:p>
        </p:txBody>
      </p:sp>
      <p:sp>
        <p:nvSpPr>
          <p:cNvPr id="198" name="TextBox 197"/>
          <p:cNvSpPr txBox="1"/>
          <p:nvPr/>
        </p:nvSpPr>
        <p:spPr>
          <a:xfrm>
            <a:off x="1611480" y="1580045"/>
            <a:ext cx="64511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펜" panose="020B0503000000000000" pitchFamily="50" charset="-127"/>
                <a:ea typeface="나눔바른펜" panose="020B0503000000000000" pitchFamily="50" charset="-127"/>
                <a:cs typeface="+mn-cs"/>
              </a:rPr>
              <a:t>기온이 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펜" panose="020B0503000000000000" pitchFamily="50" charset="-127"/>
                <a:ea typeface="나눔바른펜" panose="020B0503000000000000" pitchFamily="50" charset="-127"/>
                <a:cs typeface="+mn-cs"/>
              </a:rPr>
              <a:t>14℃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펜" panose="020B0503000000000000" pitchFamily="50" charset="-127"/>
                <a:ea typeface="나눔바른펜" panose="020B0503000000000000" pitchFamily="50" charset="-127"/>
                <a:cs typeface="+mn-cs"/>
              </a:rPr>
              <a:t>이고 입은 옷의 따뜻함 정도가 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펜" panose="020B0503000000000000" pitchFamily="50" charset="-127"/>
                <a:ea typeface="나눔바른펜" panose="020B0503000000000000" pitchFamily="50" charset="-127"/>
                <a:cs typeface="+mn-cs"/>
              </a:rPr>
              <a:t>8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펜" panose="020B0503000000000000" pitchFamily="50" charset="-127"/>
                <a:ea typeface="나눔바른펜" panose="020B0503000000000000" pitchFamily="50" charset="-127"/>
                <a:cs typeface="+mn-cs"/>
              </a:rPr>
              <a:t>일 때</a:t>
            </a: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BDAFEE41-79F8-4796-9674-7EABB08488E6}"/>
              </a:ext>
            </a:extLst>
          </p:cNvPr>
          <p:cNvSpPr txBox="1"/>
          <p:nvPr/>
        </p:nvSpPr>
        <p:spPr>
          <a:xfrm>
            <a:off x="4377888" y="2693138"/>
            <a:ext cx="24404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펜" panose="020B0503000000000000" pitchFamily="50" charset="-127"/>
                <a:ea typeface="나눔바른펜" panose="020B0503000000000000" pitchFamily="50" charset="-127"/>
                <a:cs typeface="+mn-cs"/>
              </a:rPr>
              <a:t>=  14+8 = 22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바른펜" panose="020B0503000000000000" pitchFamily="50" charset="-127"/>
              <a:ea typeface="나눔바른펜" panose="020B0503000000000000" pitchFamily="50" charset="-127"/>
              <a:cs typeface="+mn-cs"/>
            </a:endParaRPr>
          </a:p>
        </p:txBody>
      </p:sp>
      <p:sp>
        <p:nvSpPr>
          <p:cNvPr id="202" name="TextBox 201">
            <a:extLst>
              <a:ext uri="{FF2B5EF4-FFF2-40B4-BE49-F238E27FC236}">
                <a16:creationId xmlns:a16="http://schemas.microsoft.com/office/drawing/2014/main" id="{EAE85D05-1636-4F3E-AC24-F6892CEFEAFE}"/>
              </a:ext>
            </a:extLst>
          </p:cNvPr>
          <p:cNvSpPr txBox="1"/>
          <p:nvPr/>
        </p:nvSpPr>
        <p:spPr>
          <a:xfrm>
            <a:off x="2099256" y="3510709"/>
            <a:ext cx="540980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펜" panose="020B0503000000000000" pitchFamily="50" charset="-127"/>
                <a:ea typeface="나눔바른펜" panose="020B0503000000000000" pitchFamily="50" charset="-127"/>
                <a:cs typeface="+mn-cs"/>
              </a:rPr>
              <a:t>이 때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펜" panose="020B0503000000000000" pitchFamily="50" charset="-127"/>
                <a:ea typeface="나눔바른펜" panose="020B0503000000000000" pitchFamily="50" charset="-127"/>
                <a:cs typeface="+mn-cs"/>
              </a:rPr>
              <a:t>‘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펜" panose="020B0503000000000000" pitchFamily="50" charset="-127"/>
                <a:ea typeface="나눔바른펜" panose="020B0503000000000000" pitchFamily="50" charset="-127"/>
                <a:cs typeface="+mn-cs"/>
              </a:rPr>
              <a:t>더웠다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펜" panose="020B0503000000000000" pitchFamily="50" charset="-127"/>
                <a:ea typeface="나눔바른펜" panose="020B0503000000000000" pitchFamily="50" charset="-127"/>
                <a:cs typeface="+mn-cs"/>
              </a:rPr>
              <a:t>’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펜" panose="020B0503000000000000" pitchFamily="50" charset="-127"/>
                <a:ea typeface="나눔바른펜" panose="020B0503000000000000" pitchFamily="50" charset="-127"/>
                <a:cs typeface="+mn-cs"/>
              </a:rPr>
              <a:t>를 선택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펜" panose="020B0503000000000000" pitchFamily="50" charset="-127"/>
                <a:ea typeface="나눔바른펜" panose="020B0503000000000000" pitchFamily="50" charset="-127"/>
                <a:cs typeface="+mn-cs"/>
              </a:rPr>
              <a:t>,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펜" panose="020B0503000000000000" pitchFamily="50" charset="-127"/>
                <a:ea typeface="나눔바른펜" panose="020B0503000000000000" pitchFamily="50" charset="-127"/>
                <a:cs typeface="+mn-cs"/>
              </a:rPr>
              <a:t>실제 체감 기준 감소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펜" panose="020B0503000000000000" pitchFamily="50" charset="-127"/>
                <a:ea typeface="나눔바른펜" panose="020B0503000000000000" pitchFamily="50" charset="-127"/>
                <a:cs typeface="+mn-cs"/>
              </a:rPr>
              <a:t>  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펜" panose="020B0503000000000000" pitchFamily="50" charset="-127"/>
                <a:ea typeface="나눔바른펜" panose="020B0503000000000000" pitchFamily="50" charset="-127"/>
                <a:cs typeface="+mn-cs"/>
              </a:rPr>
              <a:t>사용자의 체질이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나눔바른펜" panose="020B0503000000000000" pitchFamily="50" charset="-127"/>
                <a:ea typeface="나눔바른펜" panose="020B0503000000000000" pitchFamily="50" charset="-127"/>
                <a:cs typeface="+mn-cs"/>
              </a:rPr>
              <a:t>추위를 많이 타는 체질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펜" panose="020B0503000000000000" pitchFamily="50" charset="-127"/>
                <a:ea typeface="나눔바른펜" panose="020B0503000000000000" pitchFamily="50" charset="-127"/>
                <a:cs typeface="+mn-cs"/>
              </a:rPr>
              <a:t>이라면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바른펜" panose="020B0503000000000000" pitchFamily="50" charset="-127"/>
              <a:ea typeface="나눔바른펜" panose="020B0503000000000000" pitchFamily="50" charset="-127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펜" panose="020B0503000000000000" pitchFamily="50" charset="-127"/>
                <a:ea typeface="나눔바른펜" panose="020B0503000000000000" pitchFamily="50" charset="-127"/>
                <a:cs typeface="+mn-cs"/>
              </a:rPr>
              <a:t>온도 감소에 예민하다 판단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바른펜" panose="020B0503000000000000" pitchFamily="50" charset="-127"/>
              <a:ea typeface="나눔바른펜" panose="020B0503000000000000" pitchFamily="50" charset="-127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나눔바른펜" panose="020B0503000000000000" pitchFamily="50" charset="-127"/>
                <a:ea typeface="나눔바른펜" panose="020B0503000000000000" pitchFamily="50" charset="-127"/>
                <a:cs typeface="+mn-cs"/>
              </a:rPr>
              <a:t>감소 정도를 줄인다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rgbClr val="FF00FF"/>
              </a:solidFill>
              <a:effectLst/>
              <a:uLnTx/>
              <a:uFillTx/>
              <a:latin typeface="나눔바른펜" panose="020B0503000000000000" pitchFamily="50" charset="-127"/>
              <a:ea typeface="나눔바른펜" panose="020B0503000000000000" pitchFamily="50" charset="-127"/>
              <a:cs typeface="+mn-cs"/>
            </a:endParaRPr>
          </a:p>
        </p:txBody>
      </p:sp>
      <p:grpSp>
        <p:nvGrpSpPr>
          <p:cNvPr id="203" name="그룹 202">
            <a:extLst>
              <a:ext uri="{FF2B5EF4-FFF2-40B4-BE49-F238E27FC236}">
                <a16:creationId xmlns:a16="http://schemas.microsoft.com/office/drawing/2014/main" id="{3ABD3810-9288-42B8-B73B-3EA5AC12E32B}"/>
              </a:ext>
            </a:extLst>
          </p:cNvPr>
          <p:cNvGrpSpPr/>
          <p:nvPr/>
        </p:nvGrpSpPr>
        <p:grpSpPr>
          <a:xfrm>
            <a:off x="2298296" y="4972344"/>
            <a:ext cx="2142502" cy="1401234"/>
            <a:chOff x="2204298" y="3269841"/>
            <a:chExt cx="1457887" cy="833524"/>
          </a:xfrm>
        </p:grpSpPr>
        <p:grpSp>
          <p:nvGrpSpPr>
            <p:cNvPr id="204" name="그룹 203">
              <a:extLst>
                <a:ext uri="{FF2B5EF4-FFF2-40B4-BE49-F238E27FC236}">
                  <a16:creationId xmlns:a16="http://schemas.microsoft.com/office/drawing/2014/main" id="{F14BCE9C-7AB0-42BC-84D5-54483AB214CB}"/>
                </a:ext>
              </a:extLst>
            </p:cNvPr>
            <p:cNvGrpSpPr/>
            <p:nvPr/>
          </p:nvGrpSpPr>
          <p:grpSpPr>
            <a:xfrm>
              <a:off x="2224930" y="3269841"/>
              <a:ext cx="1418755" cy="833524"/>
              <a:chOff x="480302" y="2641041"/>
              <a:chExt cx="1791204" cy="1052340"/>
            </a:xfrm>
            <a:solidFill>
              <a:schemeClr val="bg1">
                <a:lumMod val="85000"/>
              </a:schemeClr>
            </a:solidFill>
          </p:grpSpPr>
          <p:grpSp>
            <p:nvGrpSpPr>
              <p:cNvPr id="206" name="그룹 205">
                <a:extLst>
                  <a:ext uri="{FF2B5EF4-FFF2-40B4-BE49-F238E27FC236}">
                    <a16:creationId xmlns:a16="http://schemas.microsoft.com/office/drawing/2014/main" id="{3A183F28-FA12-40E0-8E6A-1D12096E6B93}"/>
                  </a:ext>
                </a:extLst>
              </p:cNvPr>
              <p:cNvGrpSpPr/>
              <p:nvPr/>
            </p:nvGrpSpPr>
            <p:grpSpPr>
              <a:xfrm>
                <a:off x="480302" y="2641041"/>
                <a:ext cx="1780468" cy="801006"/>
                <a:chOff x="1431976" y="960662"/>
                <a:chExt cx="4108955" cy="1855690"/>
              </a:xfrm>
              <a:grpFill/>
            </p:grpSpPr>
            <p:sp>
              <p:nvSpPr>
                <p:cNvPr id="215" name="타원 214">
                  <a:extLst>
                    <a:ext uri="{FF2B5EF4-FFF2-40B4-BE49-F238E27FC236}">
                      <a16:creationId xmlns:a16="http://schemas.microsoft.com/office/drawing/2014/main" id="{3521CACC-DD83-48C8-B747-A364BD64E45F}"/>
                    </a:ext>
                  </a:extLst>
                </p:cNvPr>
                <p:cNvSpPr/>
                <p:nvPr/>
              </p:nvSpPr>
              <p:spPr>
                <a:xfrm>
                  <a:off x="1431976" y="1719072"/>
                  <a:ext cx="1097280" cy="10972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펜" panose="020B0503000000000000" pitchFamily="50" charset="-127"/>
                    <a:ea typeface="나눔바른펜" panose="020B0503000000000000" pitchFamily="50" charset="-127"/>
                    <a:cs typeface="+mn-cs"/>
                  </a:endParaRPr>
                </a:p>
              </p:txBody>
            </p:sp>
            <p:sp>
              <p:nvSpPr>
                <p:cNvPr id="216" name="타원 215">
                  <a:extLst>
                    <a:ext uri="{FF2B5EF4-FFF2-40B4-BE49-F238E27FC236}">
                      <a16:creationId xmlns:a16="http://schemas.microsoft.com/office/drawing/2014/main" id="{8CC22CDF-F201-4314-9806-E5998ABF4CC5}"/>
                    </a:ext>
                  </a:extLst>
                </p:cNvPr>
                <p:cNvSpPr/>
                <p:nvPr/>
              </p:nvSpPr>
              <p:spPr>
                <a:xfrm>
                  <a:off x="4443651" y="1719072"/>
                  <a:ext cx="1097280" cy="10972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3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펜" panose="020B0503000000000000" pitchFamily="50" charset="-127"/>
                    <a:ea typeface="나눔바른펜" panose="020B0503000000000000" pitchFamily="50" charset="-127"/>
                    <a:cs typeface="+mn-cs"/>
                  </a:endParaRPr>
                </a:p>
              </p:txBody>
            </p:sp>
            <p:sp>
              <p:nvSpPr>
                <p:cNvPr id="217" name="타원 216">
                  <a:extLst>
                    <a:ext uri="{FF2B5EF4-FFF2-40B4-BE49-F238E27FC236}">
                      <a16:creationId xmlns:a16="http://schemas.microsoft.com/office/drawing/2014/main" id="{91DB9BC1-75F0-4C2A-A71D-257431390907}"/>
                    </a:ext>
                  </a:extLst>
                </p:cNvPr>
                <p:cNvSpPr/>
                <p:nvPr/>
              </p:nvSpPr>
              <p:spPr>
                <a:xfrm>
                  <a:off x="2191151" y="1304637"/>
                  <a:ext cx="859536" cy="85953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3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펜" panose="020B0503000000000000" pitchFamily="50" charset="-127"/>
                    <a:ea typeface="나눔바른펜" panose="020B0503000000000000" pitchFamily="50" charset="-127"/>
                    <a:cs typeface="+mn-cs"/>
                  </a:endParaRPr>
                </a:p>
              </p:txBody>
            </p:sp>
            <p:sp>
              <p:nvSpPr>
                <p:cNvPr id="218" name="타원 217">
                  <a:extLst>
                    <a:ext uri="{FF2B5EF4-FFF2-40B4-BE49-F238E27FC236}">
                      <a16:creationId xmlns:a16="http://schemas.microsoft.com/office/drawing/2014/main" id="{365DD969-AF5C-4D0E-B334-85C96E70FD93}"/>
                    </a:ext>
                  </a:extLst>
                </p:cNvPr>
                <p:cNvSpPr/>
                <p:nvPr/>
              </p:nvSpPr>
              <p:spPr>
                <a:xfrm>
                  <a:off x="2921654" y="960662"/>
                  <a:ext cx="1322832" cy="132283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3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펜" panose="020B0503000000000000" pitchFamily="50" charset="-127"/>
                    <a:ea typeface="나눔바른펜" panose="020B0503000000000000" pitchFamily="50" charset="-127"/>
                    <a:cs typeface="+mn-cs"/>
                  </a:endParaRPr>
                </a:p>
              </p:txBody>
            </p:sp>
            <p:sp>
              <p:nvSpPr>
                <p:cNvPr id="219" name="타원 218">
                  <a:extLst>
                    <a:ext uri="{FF2B5EF4-FFF2-40B4-BE49-F238E27FC236}">
                      <a16:creationId xmlns:a16="http://schemas.microsoft.com/office/drawing/2014/main" id="{0597D33C-C94F-4F04-BB5A-351FD7402B3B}"/>
                    </a:ext>
                  </a:extLst>
                </p:cNvPr>
                <p:cNvSpPr/>
                <p:nvPr/>
              </p:nvSpPr>
              <p:spPr>
                <a:xfrm>
                  <a:off x="3933225" y="1472300"/>
                  <a:ext cx="859536" cy="85953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3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펜" panose="020B0503000000000000" pitchFamily="50" charset="-127"/>
                    <a:ea typeface="나눔바른펜" panose="020B0503000000000000" pitchFamily="50" charset="-127"/>
                    <a:cs typeface="+mn-cs"/>
                  </a:endParaRPr>
                </a:p>
              </p:txBody>
            </p:sp>
            <p:sp>
              <p:nvSpPr>
                <p:cNvPr id="220" name="직사각형 219">
                  <a:extLst>
                    <a:ext uri="{FF2B5EF4-FFF2-40B4-BE49-F238E27FC236}">
                      <a16:creationId xmlns:a16="http://schemas.microsoft.com/office/drawing/2014/main" id="{DC9C518B-4FDF-48C3-8E77-A45BD1C63150}"/>
                    </a:ext>
                  </a:extLst>
                </p:cNvPr>
                <p:cNvSpPr/>
                <p:nvPr/>
              </p:nvSpPr>
              <p:spPr>
                <a:xfrm>
                  <a:off x="2011680" y="1950720"/>
                  <a:ext cx="3072384" cy="865632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3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펜" panose="020B0503000000000000" pitchFamily="50" charset="-127"/>
                    <a:ea typeface="나눔바른펜" panose="020B0503000000000000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07" name="그룹 206">
                <a:extLst>
                  <a:ext uri="{FF2B5EF4-FFF2-40B4-BE49-F238E27FC236}">
                    <a16:creationId xmlns:a16="http://schemas.microsoft.com/office/drawing/2014/main" id="{43F929FF-9402-4252-AC89-F68715BCDBBD}"/>
                  </a:ext>
                </a:extLst>
              </p:cNvPr>
              <p:cNvGrpSpPr/>
              <p:nvPr/>
            </p:nvGrpSpPr>
            <p:grpSpPr>
              <a:xfrm rot="10800000">
                <a:off x="491038" y="2930619"/>
                <a:ext cx="1780468" cy="762762"/>
                <a:chOff x="1431976" y="1049262"/>
                <a:chExt cx="4108955" cy="1767090"/>
              </a:xfrm>
              <a:grpFill/>
            </p:grpSpPr>
            <p:sp>
              <p:nvSpPr>
                <p:cNvPr id="209" name="타원 208">
                  <a:extLst>
                    <a:ext uri="{FF2B5EF4-FFF2-40B4-BE49-F238E27FC236}">
                      <a16:creationId xmlns:a16="http://schemas.microsoft.com/office/drawing/2014/main" id="{01E2A7E3-5E11-4BF4-9CF3-577DDCDA57B3}"/>
                    </a:ext>
                  </a:extLst>
                </p:cNvPr>
                <p:cNvSpPr/>
                <p:nvPr/>
              </p:nvSpPr>
              <p:spPr>
                <a:xfrm>
                  <a:off x="1431976" y="1719072"/>
                  <a:ext cx="1097280" cy="10972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펜" panose="020B0503000000000000" pitchFamily="50" charset="-127"/>
                    <a:ea typeface="나눔바른펜" panose="020B0503000000000000" pitchFamily="50" charset="-127"/>
                    <a:cs typeface="+mn-cs"/>
                  </a:endParaRPr>
                </a:p>
              </p:txBody>
            </p:sp>
            <p:sp>
              <p:nvSpPr>
                <p:cNvPr id="210" name="타원 209">
                  <a:extLst>
                    <a:ext uri="{FF2B5EF4-FFF2-40B4-BE49-F238E27FC236}">
                      <a16:creationId xmlns:a16="http://schemas.microsoft.com/office/drawing/2014/main" id="{E0AA8C66-BA7C-48D8-84EB-87DBFA0072E8}"/>
                    </a:ext>
                  </a:extLst>
                </p:cNvPr>
                <p:cNvSpPr/>
                <p:nvPr/>
              </p:nvSpPr>
              <p:spPr>
                <a:xfrm>
                  <a:off x="4443651" y="1719072"/>
                  <a:ext cx="1097280" cy="10972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3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펜" panose="020B0503000000000000" pitchFamily="50" charset="-127"/>
                    <a:ea typeface="나눔바른펜" panose="020B0503000000000000" pitchFamily="50" charset="-127"/>
                    <a:cs typeface="+mn-cs"/>
                  </a:endParaRPr>
                </a:p>
              </p:txBody>
            </p:sp>
            <p:sp>
              <p:nvSpPr>
                <p:cNvPr id="211" name="타원 210">
                  <a:extLst>
                    <a:ext uri="{FF2B5EF4-FFF2-40B4-BE49-F238E27FC236}">
                      <a16:creationId xmlns:a16="http://schemas.microsoft.com/office/drawing/2014/main" id="{C933BC4A-F649-4D4B-81F8-067A49190B52}"/>
                    </a:ext>
                  </a:extLst>
                </p:cNvPr>
                <p:cNvSpPr/>
                <p:nvPr/>
              </p:nvSpPr>
              <p:spPr>
                <a:xfrm>
                  <a:off x="2349820" y="1428534"/>
                  <a:ext cx="859537" cy="85953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3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펜" panose="020B0503000000000000" pitchFamily="50" charset="-127"/>
                    <a:ea typeface="나눔바른펜" panose="020B0503000000000000" pitchFamily="50" charset="-127"/>
                    <a:cs typeface="+mn-cs"/>
                  </a:endParaRPr>
                </a:p>
              </p:txBody>
            </p:sp>
            <p:sp>
              <p:nvSpPr>
                <p:cNvPr id="212" name="타원 211">
                  <a:extLst>
                    <a:ext uri="{FF2B5EF4-FFF2-40B4-BE49-F238E27FC236}">
                      <a16:creationId xmlns:a16="http://schemas.microsoft.com/office/drawing/2014/main" id="{13162214-EC2E-405B-81BE-B4B0E2D1304B}"/>
                    </a:ext>
                  </a:extLst>
                </p:cNvPr>
                <p:cNvSpPr/>
                <p:nvPr/>
              </p:nvSpPr>
              <p:spPr>
                <a:xfrm>
                  <a:off x="2865306" y="1049262"/>
                  <a:ext cx="1322834" cy="1322834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3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펜" panose="020B0503000000000000" pitchFamily="50" charset="-127"/>
                    <a:ea typeface="나눔바른펜" panose="020B0503000000000000" pitchFamily="50" charset="-127"/>
                    <a:cs typeface="+mn-cs"/>
                  </a:endParaRPr>
                </a:p>
              </p:txBody>
            </p:sp>
            <p:sp>
              <p:nvSpPr>
                <p:cNvPr id="213" name="타원 212">
                  <a:extLst>
                    <a:ext uri="{FF2B5EF4-FFF2-40B4-BE49-F238E27FC236}">
                      <a16:creationId xmlns:a16="http://schemas.microsoft.com/office/drawing/2014/main" id="{B225BE01-C700-429D-BE71-FD09EFC6B047}"/>
                    </a:ext>
                  </a:extLst>
                </p:cNvPr>
                <p:cNvSpPr/>
                <p:nvPr/>
              </p:nvSpPr>
              <p:spPr>
                <a:xfrm>
                  <a:off x="3933225" y="1472300"/>
                  <a:ext cx="859536" cy="85953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3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펜" panose="020B0503000000000000" pitchFamily="50" charset="-127"/>
                    <a:ea typeface="나눔바른펜" panose="020B0503000000000000" pitchFamily="50" charset="-127"/>
                    <a:cs typeface="+mn-cs"/>
                  </a:endParaRPr>
                </a:p>
              </p:txBody>
            </p:sp>
            <p:sp>
              <p:nvSpPr>
                <p:cNvPr id="214" name="직사각형 213">
                  <a:extLst>
                    <a:ext uri="{FF2B5EF4-FFF2-40B4-BE49-F238E27FC236}">
                      <a16:creationId xmlns:a16="http://schemas.microsoft.com/office/drawing/2014/main" id="{3181726C-9BF3-4E67-B431-3F9999D06617}"/>
                    </a:ext>
                  </a:extLst>
                </p:cNvPr>
                <p:cNvSpPr/>
                <p:nvPr/>
              </p:nvSpPr>
              <p:spPr>
                <a:xfrm>
                  <a:off x="2076148" y="1833272"/>
                  <a:ext cx="3072384" cy="865633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3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펜" panose="020B0503000000000000" pitchFamily="50" charset="-127"/>
                    <a:ea typeface="나눔바른펜" panose="020B0503000000000000" pitchFamily="50" charset="-127"/>
                    <a:cs typeface="+mn-cs"/>
                  </a:endParaRPr>
                </a:p>
              </p:txBody>
            </p:sp>
          </p:grpSp>
        </p:grpSp>
        <p:sp>
          <p:nvSpPr>
            <p:cNvPr id="205" name="TextBox 204">
              <a:extLst>
                <a:ext uri="{FF2B5EF4-FFF2-40B4-BE49-F238E27FC236}">
                  <a16:creationId xmlns:a16="http://schemas.microsoft.com/office/drawing/2014/main" id="{B1645AFC-62AA-442C-9B87-DAF4AEBAA9BC}"/>
                </a:ext>
              </a:extLst>
            </p:cNvPr>
            <p:cNvSpPr txBox="1"/>
            <p:nvPr/>
          </p:nvSpPr>
          <p:spPr>
            <a:xfrm>
              <a:off x="2204298" y="3555628"/>
              <a:ext cx="1457887" cy="3112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8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나눔바른펜" panose="020B0503000000000000" pitchFamily="50" charset="-127"/>
                  <a:ea typeface="나눔바른펜" panose="020B0503000000000000" pitchFamily="50" charset="-127"/>
                  <a:cs typeface="+mn-cs"/>
                </a:rPr>
                <a:t>실제 체감 기준</a:t>
              </a:r>
            </a:p>
          </p:txBody>
        </p:sp>
      </p:grpSp>
      <p:sp>
        <p:nvSpPr>
          <p:cNvPr id="221" name="TextBox 220">
            <a:extLst>
              <a:ext uri="{FF2B5EF4-FFF2-40B4-BE49-F238E27FC236}">
                <a16:creationId xmlns:a16="http://schemas.microsoft.com/office/drawing/2014/main" id="{767A1095-867D-441A-AAA3-BA2647203AAF}"/>
              </a:ext>
            </a:extLst>
          </p:cNvPr>
          <p:cNvSpPr txBox="1"/>
          <p:nvPr/>
        </p:nvSpPr>
        <p:spPr>
          <a:xfrm>
            <a:off x="4410478" y="5522571"/>
            <a:ext cx="23013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펜" panose="020B0503000000000000" pitchFamily="50" charset="-127"/>
                <a:ea typeface="나눔바른펜" panose="020B0503000000000000" pitchFamily="50" charset="-127"/>
                <a:cs typeface="+mn-cs"/>
              </a:rPr>
              <a:t>=  14+8-1 = 21</a:t>
            </a:r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id="{8D000E5D-239E-4402-9BE7-13B955AB6E9B}"/>
              </a:ext>
            </a:extLst>
          </p:cNvPr>
          <p:cNvSpPr txBox="1"/>
          <p:nvPr/>
        </p:nvSpPr>
        <p:spPr>
          <a:xfrm>
            <a:off x="4244800" y="6005824"/>
            <a:ext cx="46149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펜" panose="020B0503000000000000" pitchFamily="50" charset="-127"/>
                <a:ea typeface="나눔바른펜" panose="020B0503000000000000" pitchFamily="50" charset="-127"/>
                <a:cs typeface="+mn-cs"/>
              </a:rPr>
              <a:t>(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펜" panose="020B0503000000000000" pitchFamily="50" charset="-127"/>
                <a:ea typeface="나눔바른펜" panose="020B0503000000000000" pitchFamily="50" charset="-127"/>
                <a:cs typeface="+mn-cs"/>
              </a:rPr>
              <a:t>추위를 타지 않는 체질이었다면 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펜" panose="020B0503000000000000" pitchFamily="50" charset="-127"/>
                <a:ea typeface="나눔바른펜" panose="020B0503000000000000" pitchFamily="50" charset="-127"/>
                <a:cs typeface="+mn-cs"/>
              </a:rPr>
              <a:t>2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펜" panose="020B0503000000000000" pitchFamily="50" charset="-127"/>
                <a:ea typeface="나눔바른펜" panose="020B0503000000000000" pitchFamily="50" charset="-127"/>
                <a:cs typeface="+mn-cs"/>
              </a:rPr>
              <a:t>가 감소했을 것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펜" panose="020B0503000000000000" pitchFamily="50" charset="-127"/>
                <a:ea typeface="나눔바른펜" panose="020B0503000000000000" pitchFamily="50" charset="-127"/>
                <a:cs typeface="+mn-cs"/>
              </a:rPr>
              <a:t>)</a:t>
            </a:r>
            <a:endParaRPr kumimoji="0" lang="ko-KR" alt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바른펜" panose="020B0503000000000000" pitchFamily="50" charset="-127"/>
              <a:ea typeface="나눔바른펜" panose="020B0503000000000000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58514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C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그룹 52"/>
          <p:cNvGrpSpPr/>
          <p:nvPr/>
        </p:nvGrpSpPr>
        <p:grpSpPr>
          <a:xfrm>
            <a:off x="-124404" y="823728"/>
            <a:ext cx="9648262" cy="6034271"/>
            <a:chOff x="-115168" y="823728"/>
            <a:chExt cx="9648262" cy="6034271"/>
          </a:xfrm>
        </p:grpSpPr>
        <p:grpSp>
          <p:nvGrpSpPr>
            <p:cNvPr id="2" name="그룹 1"/>
            <p:cNvGrpSpPr/>
            <p:nvPr/>
          </p:nvGrpSpPr>
          <p:grpSpPr>
            <a:xfrm>
              <a:off x="-115168" y="823728"/>
              <a:ext cx="9648262" cy="834950"/>
              <a:chOff x="129380" y="6050182"/>
              <a:chExt cx="9648262" cy="834950"/>
            </a:xfrm>
            <a:solidFill>
              <a:schemeClr val="bg1"/>
            </a:solidFill>
          </p:grpSpPr>
          <p:grpSp>
            <p:nvGrpSpPr>
              <p:cNvPr id="3" name="그룹 2"/>
              <p:cNvGrpSpPr/>
              <p:nvPr/>
            </p:nvGrpSpPr>
            <p:grpSpPr>
              <a:xfrm>
                <a:off x="129380" y="6050182"/>
                <a:ext cx="1388667" cy="807818"/>
                <a:chOff x="2336173" y="944880"/>
                <a:chExt cx="3204758" cy="1871472"/>
              </a:xfrm>
              <a:grpFill/>
            </p:grpSpPr>
            <p:sp>
              <p:nvSpPr>
                <p:cNvPr id="47" name="타원 46"/>
                <p:cNvSpPr/>
                <p:nvPr/>
              </p:nvSpPr>
              <p:spPr>
                <a:xfrm>
                  <a:off x="4443651" y="1719072"/>
                  <a:ext cx="1097280" cy="10972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3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endParaRPr>
                </a:p>
              </p:txBody>
            </p:sp>
            <p:sp>
              <p:nvSpPr>
                <p:cNvPr id="48" name="타원 47"/>
                <p:cNvSpPr/>
                <p:nvPr/>
              </p:nvSpPr>
              <p:spPr>
                <a:xfrm>
                  <a:off x="2336173" y="1251254"/>
                  <a:ext cx="859536" cy="859535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3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endParaRPr>
                </a:p>
              </p:txBody>
            </p:sp>
            <p:sp>
              <p:nvSpPr>
                <p:cNvPr id="49" name="타원 48"/>
                <p:cNvSpPr/>
                <p:nvPr/>
              </p:nvSpPr>
              <p:spPr>
                <a:xfrm>
                  <a:off x="2886455" y="944880"/>
                  <a:ext cx="1322832" cy="132283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3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endParaRPr>
                </a:p>
              </p:txBody>
            </p:sp>
            <p:sp>
              <p:nvSpPr>
                <p:cNvPr id="50" name="타원 49"/>
                <p:cNvSpPr/>
                <p:nvPr/>
              </p:nvSpPr>
              <p:spPr>
                <a:xfrm>
                  <a:off x="3933225" y="1472300"/>
                  <a:ext cx="859536" cy="85953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3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endParaRPr>
                </a:p>
              </p:txBody>
            </p:sp>
            <p:sp>
              <p:nvSpPr>
                <p:cNvPr id="51" name="직사각형 50"/>
                <p:cNvSpPr/>
                <p:nvPr/>
              </p:nvSpPr>
              <p:spPr>
                <a:xfrm>
                  <a:off x="2601959" y="1950719"/>
                  <a:ext cx="2482105" cy="865633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3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endParaRPr>
                </a:p>
              </p:txBody>
            </p:sp>
          </p:grpSp>
          <p:grpSp>
            <p:nvGrpSpPr>
              <p:cNvPr id="4" name="그룹 3"/>
              <p:cNvGrpSpPr/>
              <p:nvPr/>
            </p:nvGrpSpPr>
            <p:grpSpPr>
              <a:xfrm>
                <a:off x="1095805" y="6068055"/>
                <a:ext cx="1780468" cy="807818"/>
                <a:chOff x="1431976" y="944880"/>
                <a:chExt cx="4108955" cy="1871472"/>
              </a:xfrm>
              <a:grpFill/>
            </p:grpSpPr>
            <p:sp>
              <p:nvSpPr>
                <p:cNvPr id="40" name="타원 39"/>
                <p:cNvSpPr/>
                <p:nvPr/>
              </p:nvSpPr>
              <p:spPr>
                <a:xfrm>
                  <a:off x="1431976" y="1719072"/>
                  <a:ext cx="1097280" cy="10972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펜" panose="020B0503000000000000" pitchFamily="50" charset="-127"/>
                    <a:ea typeface="나눔바른펜" panose="020B0503000000000000" pitchFamily="50" charset="-127"/>
                    <a:cs typeface="+mn-cs"/>
                  </a:endParaRPr>
                </a:p>
              </p:txBody>
            </p:sp>
            <p:sp>
              <p:nvSpPr>
                <p:cNvPr id="41" name="타원 40"/>
                <p:cNvSpPr/>
                <p:nvPr/>
              </p:nvSpPr>
              <p:spPr>
                <a:xfrm>
                  <a:off x="4443651" y="1719072"/>
                  <a:ext cx="1097280" cy="10972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3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펜" panose="020B0503000000000000" pitchFamily="50" charset="-127"/>
                    <a:ea typeface="나눔바른펜" panose="020B0503000000000000" pitchFamily="50" charset="-127"/>
                    <a:cs typeface="+mn-cs"/>
                  </a:endParaRPr>
                </a:p>
              </p:txBody>
            </p:sp>
            <p:sp>
              <p:nvSpPr>
                <p:cNvPr id="42" name="타원 41"/>
                <p:cNvSpPr/>
                <p:nvPr/>
              </p:nvSpPr>
              <p:spPr>
                <a:xfrm>
                  <a:off x="2191151" y="1304637"/>
                  <a:ext cx="859536" cy="85953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3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펜" panose="020B0503000000000000" pitchFamily="50" charset="-127"/>
                    <a:ea typeface="나눔바른펜" panose="020B0503000000000000" pitchFamily="50" charset="-127"/>
                    <a:cs typeface="+mn-cs"/>
                  </a:endParaRPr>
                </a:p>
              </p:txBody>
            </p:sp>
            <p:sp>
              <p:nvSpPr>
                <p:cNvPr id="43" name="타원 42"/>
                <p:cNvSpPr/>
                <p:nvPr/>
              </p:nvSpPr>
              <p:spPr>
                <a:xfrm>
                  <a:off x="2886455" y="944880"/>
                  <a:ext cx="1322832" cy="132283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3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펜" panose="020B0503000000000000" pitchFamily="50" charset="-127"/>
                    <a:ea typeface="나눔바른펜" panose="020B0503000000000000" pitchFamily="50" charset="-127"/>
                    <a:cs typeface="+mn-cs"/>
                  </a:endParaRPr>
                </a:p>
              </p:txBody>
            </p:sp>
            <p:sp>
              <p:nvSpPr>
                <p:cNvPr id="44" name="타원 43"/>
                <p:cNvSpPr/>
                <p:nvPr/>
              </p:nvSpPr>
              <p:spPr>
                <a:xfrm>
                  <a:off x="3933225" y="1472300"/>
                  <a:ext cx="859536" cy="85953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3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펜" panose="020B0503000000000000" pitchFamily="50" charset="-127"/>
                    <a:ea typeface="나눔바른펜" panose="020B0503000000000000" pitchFamily="50" charset="-127"/>
                    <a:cs typeface="+mn-cs"/>
                  </a:endParaRPr>
                </a:p>
              </p:txBody>
            </p:sp>
            <p:sp>
              <p:nvSpPr>
                <p:cNvPr id="45" name="직사각형 44"/>
                <p:cNvSpPr/>
                <p:nvPr/>
              </p:nvSpPr>
              <p:spPr>
                <a:xfrm>
                  <a:off x="2011680" y="1950720"/>
                  <a:ext cx="3072384" cy="865632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3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펜" panose="020B0503000000000000" pitchFamily="50" charset="-127"/>
                    <a:ea typeface="나눔바른펜" panose="020B0503000000000000" pitchFamily="50" charset="-127"/>
                    <a:cs typeface="+mn-cs"/>
                  </a:endParaRPr>
                </a:p>
              </p:txBody>
            </p:sp>
          </p:grpSp>
          <p:grpSp>
            <p:nvGrpSpPr>
              <p:cNvPr id="5" name="그룹 4"/>
              <p:cNvGrpSpPr/>
              <p:nvPr/>
            </p:nvGrpSpPr>
            <p:grpSpPr>
              <a:xfrm>
                <a:off x="2493530" y="6077314"/>
                <a:ext cx="1780468" cy="807818"/>
                <a:chOff x="1431976" y="944880"/>
                <a:chExt cx="4108955" cy="1871472"/>
              </a:xfrm>
              <a:grpFill/>
            </p:grpSpPr>
            <p:sp>
              <p:nvSpPr>
                <p:cNvPr id="34" name="타원 33"/>
                <p:cNvSpPr/>
                <p:nvPr/>
              </p:nvSpPr>
              <p:spPr>
                <a:xfrm>
                  <a:off x="1431976" y="1719072"/>
                  <a:ext cx="1097280" cy="10972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펜" panose="020B0503000000000000" pitchFamily="50" charset="-127"/>
                    <a:ea typeface="나눔바른펜" panose="020B0503000000000000" pitchFamily="50" charset="-127"/>
                    <a:cs typeface="+mn-cs"/>
                  </a:endParaRPr>
                </a:p>
              </p:txBody>
            </p:sp>
            <p:sp>
              <p:nvSpPr>
                <p:cNvPr id="35" name="타원 34"/>
                <p:cNvSpPr/>
                <p:nvPr/>
              </p:nvSpPr>
              <p:spPr>
                <a:xfrm>
                  <a:off x="4443651" y="1719072"/>
                  <a:ext cx="1097280" cy="10972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3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펜" panose="020B0503000000000000" pitchFamily="50" charset="-127"/>
                    <a:ea typeface="나눔바른펜" panose="020B0503000000000000" pitchFamily="50" charset="-127"/>
                    <a:cs typeface="+mn-cs"/>
                  </a:endParaRPr>
                </a:p>
              </p:txBody>
            </p:sp>
            <p:sp>
              <p:nvSpPr>
                <p:cNvPr id="36" name="타원 35"/>
                <p:cNvSpPr/>
                <p:nvPr/>
              </p:nvSpPr>
              <p:spPr>
                <a:xfrm>
                  <a:off x="2191151" y="1304637"/>
                  <a:ext cx="859536" cy="85953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3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펜" panose="020B0503000000000000" pitchFamily="50" charset="-127"/>
                    <a:ea typeface="나눔바른펜" panose="020B0503000000000000" pitchFamily="50" charset="-127"/>
                    <a:cs typeface="+mn-cs"/>
                  </a:endParaRPr>
                </a:p>
              </p:txBody>
            </p:sp>
            <p:sp>
              <p:nvSpPr>
                <p:cNvPr id="37" name="타원 36"/>
                <p:cNvSpPr/>
                <p:nvPr/>
              </p:nvSpPr>
              <p:spPr>
                <a:xfrm>
                  <a:off x="2886455" y="944880"/>
                  <a:ext cx="1322832" cy="132283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3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펜" panose="020B0503000000000000" pitchFamily="50" charset="-127"/>
                    <a:ea typeface="나눔바른펜" panose="020B0503000000000000" pitchFamily="50" charset="-127"/>
                    <a:cs typeface="+mn-cs"/>
                  </a:endParaRPr>
                </a:p>
              </p:txBody>
            </p:sp>
            <p:sp>
              <p:nvSpPr>
                <p:cNvPr id="38" name="타원 37"/>
                <p:cNvSpPr/>
                <p:nvPr/>
              </p:nvSpPr>
              <p:spPr>
                <a:xfrm>
                  <a:off x="3933225" y="1472300"/>
                  <a:ext cx="859536" cy="85953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3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펜" panose="020B0503000000000000" pitchFamily="50" charset="-127"/>
                    <a:ea typeface="나눔바른펜" panose="020B0503000000000000" pitchFamily="50" charset="-127"/>
                    <a:cs typeface="+mn-cs"/>
                  </a:endParaRPr>
                </a:p>
              </p:txBody>
            </p:sp>
            <p:sp>
              <p:nvSpPr>
                <p:cNvPr id="39" name="직사각형 38"/>
                <p:cNvSpPr/>
                <p:nvPr/>
              </p:nvSpPr>
              <p:spPr>
                <a:xfrm>
                  <a:off x="2011680" y="1950720"/>
                  <a:ext cx="3072384" cy="865632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3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펜" panose="020B0503000000000000" pitchFamily="50" charset="-127"/>
                    <a:ea typeface="나눔바른펜" panose="020B0503000000000000" pitchFamily="50" charset="-127"/>
                    <a:cs typeface="+mn-cs"/>
                  </a:endParaRPr>
                </a:p>
              </p:txBody>
            </p:sp>
          </p:grpSp>
          <p:grpSp>
            <p:nvGrpSpPr>
              <p:cNvPr id="6" name="그룹 5"/>
              <p:cNvGrpSpPr/>
              <p:nvPr/>
            </p:nvGrpSpPr>
            <p:grpSpPr>
              <a:xfrm>
                <a:off x="3874682" y="6052034"/>
                <a:ext cx="1780468" cy="807818"/>
                <a:chOff x="1431976" y="944880"/>
                <a:chExt cx="4108955" cy="1871472"/>
              </a:xfrm>
              <a:grpFill/>
            </p:grpSpPr>
            <p:sp>
              <p:nvSpPr>
                <p:cNvPr id="28" name="타원 27"/>
                <p:cNvSpPr/>
                <p:nvPr/>
              </p:nvSpPr>
              <p:spPr>
                <a:xfrm>
                  <a:off x="1431976" y="1719072"/>
                  <a:ext cx="1097280" cy="109727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펜" panose="020B0503000000000000" pitchFamily="50" charset="-127"/>
                    <a:ea typeface="나눔바른펜" panose="020B0503000000000000" pitchFamily="50" charset="-127"/>
                    <a:cs typeface="+mn-cs"/>
                  </a:endParaRPr>
                </a:p>
              </p:txBody>
            </p:sp>
            <p:sp>
              <p:nvSpPr>
                <p:cNvPr id="29" name="타원 28"/>
                <p:cNvSpPr/>
                <p:nvPr/>
              </p:nvSpPr>
              <p:spPr>
                <a:xfrm>
                  <a:off x="4443651" y="1719072"/>
                  <a:ext cx="1097280" cy="10972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3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펜" panose="020B0503000000000000" pitchFamily="50" charset="-127"/>
                    <a:ea typeface="나눔바른펜" panose="020B0503000000000000" pitchFamily="50" charset="-127"/>
                    <a:cs typeface="+mn-cs"/>
                  </a:endParaRPr>
                </a:p>
              </p:txBody>
            </p:sp>
            <p:sp>
              <p:nvSpPr>
                <p:cNvPr id="30" name="타원 29"/>
                <p:cNvSpPr/>
                <p:nvPr/>
              </p:nvSpPr>
              <p:spPr>
                <a:xfrm>
                  <a:off x="2191151" y="1304637"/>
                  <a:ext cx="859536" cy="85953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3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펜" panose="020B0503000000000000" pitchFamily="50" charset="-127"/>
                    <a:ea typeface="나눔바른펜" panose="020B0503000000000000" pitchFamily="50" charset="-127"/>
                    <a:cs typeface="+mn-cs"/>
                  </a:endParaRPr>
                </a:p>
              </p:txBody>
            </p:sp>
            <p:sp>
              <p:nvSpPr>
                <p:cNvPr id="31" name="타원 30"/>
                <p:cNvSpPr/>
                <p:nvPr/>
              </p:nvSpPr>
              <p:spPr>
                <a:xfrm>
                  <a:off x="2886455" y="944880"/>
                  <a:ext cx="1322832" cy="132283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3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펜" panose="020B0503000000000000" pitchFamily="50" charset="-127"/>
                    <a:ea typeface="나눔바른펜" panose="020B0503000000000000" pitchFamily="50" charset="-127"/>
                    <a:cs typeface="+mn-cs"/>
                  </a:endParaRPr>
                </a:p>
              </p:txBody>
            </p:sp>
            <p:sp>
              <p:nvSpPr>
                <p:cNvPr id="32" name="타원 31"/>
                <p:cNvSpPr/>
                <p:nvPr/>
              </p:nvSpPr>
              <p:spPr>
                <a:xfrm>
                  <a:off x="3933225" y="1472300"/>
                  <a:ext cx="859536" cy="85953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3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펜" panose="020B0503000000000000" pitchFamily="50" charset="-127"/>
                    <a:ea typeface="나눔바른펜" panose="020B0503000000000000" pitchFamily="50" charset="-127"/>
                    <a:cs typeface="+mn-cs"/>
                  </a:endParaRPr>
                </a:p>
              </p:txBody>
            </p:sp>
            <p:sp>
              <p:nvSpPr>
                <p:cNvPr id="33" name="직사각형 32"/>
                <p:cNvSpPr/>
                <p:nvPr/>
              </p:nvSpPr>
              <p:spPr>
                <a:xfrm>
                  <a:off x="2011680" y="1950720"/>
                  <a:ext cx="3072384" cy="865632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3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펜" panose="020B0503000000000000" pitchFamily="50" charset="-127"/>
                    <a:ea typeface="나눔바른펜" panose="020B0503000000000000" pitchFamily="50" charset="-127"/>
                    <a:cs typeface="+mn-cs"/>
                  </a:endParaRPr>
                </a:p>
              </p:txBody>
            </p:sp>
          </p:grpSp>
          <p:grpSp>
            <p:nvGrpSpPr>
              <p:cNvPr id="7" name="그룹 6"/>
              <p:cNvGrpSpPr/>
              <p:nvPr/>
            </p:nvGrpSpPr>
            <p:grpSpPr>
              <a:xfrm>
                <a:off x="5235198" y="6054407"/>
                <a:ext cx="1780468" cy="807818"/>
                <a:chOff x="1431976" y="944880"/>
                <a:chExt cx="4108955" cy="1871472"/>
              </a:xfrm>
              <a:grpFill/>
            </p:grpSpPr>
            <p:sp>
              <p:nvSpPr>
                <p:cNvPr id="22" name="타원 21"/>
                <p:cNvSpPr/>
                <p:nvPr/>
              </p:nvSpPr>
              <p:spPr>
                <a:xfrm>
                  <a:off x="1431976" y="1719072"/>
                  <a:ext cx="1097280" cy="10972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펜" panose="020B0503000000000000" pitchFamily="50" charset="-127"/>
                    <a:ea typeface="나눔바른펜" panose="020B0503000000000000" pitchFamily="50" charset="-127"/>
                    <a:cs typeface="+mn-cs"/>
                  </a:endParaRPr>
                </a:p>
              </p:txBody>
            </p:sp>
            <p:sp>
              <p:nvSpPr>
                <p:cNvPr id="23" name="타원 22"/>
                <p:cNvSpPr/>
                <p:nvPr/>
              </p:nvSpPr>
              <p:spPr>
                <a:xfrm>
                  <a:off x="4443651" y="1719072"/>
                  <a:ext cx="1097280" cy="10972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3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펜" panose="020B0503000000000000" pitchFamily="50" charset="-127"/>
                    <a:ea typeface="나눔바른펜" panose="020B0503000000000000" pitchFamily="50" charset="-127"/>
                    <a:cs typeface="+mn-cs"/>
                  </a:endParaRPr>
                </a:p>
              </p:txBody>
            </p:sp>
            <p:sp>
              <p:nvSpPr>
                <p:cNvPr id="24" name="타원 23"/>
                <p:cNvSpPr/>
                <p:nvPr/>
              </p:nvSpPr>
              <p:spPr>
                <a:xfrm>
                  <a:off x="2191151" y="1304637"/>
                  <a:ext cx="859536" cy="85953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3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펜" panose="020B0503000000000000" pitchFamily="50" charset="-127"/>
                    <a:ea typeface="나눔바른펜" panose="020B0503000000000000" pitchFamily="50" charset="-127"/>
                    <a:cs typeface="+mn-cs"/>
                  </a:endParaRPr>
                </a:p>
              </p:txBody>
            </p:sp>
            <p:sp>
              <p:nvSpPr>
                <p:cNvPr id="25" name="타원 24"/>
                <p:cNvSpPr/>
                <p:nvPr/>
              </p:nvSpPr>
              <p:spPr>
                <a:xfrm>
                  <a:off x="2886455" y="944880"/>
                  <a:ext cx="1322832" cy="132283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3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펜" panose="020B0503000000000000" pitchFamily="50" charset="-127"/>
                    <a:ea typeface="나눔바른펜" panose="020B0503000000000000" pitchFamily="50" charset="-127"/>
                    <a:cs typeface="+mn-cs"/>
                  </a:endParaRPr>
                </a:p>
              </p:txBody>
            </p:sp>
            <p:sp>
              <p:nvSpPr>
                <p:cNvPr id="26" name="타원 25"/>
                <p:cNvSpPr/>
                <p:nvPr/>
              </p:nvSpPr>
              <p:spPr>
                <a:xfrm>
                  <a:off x="3933225" y="1472300"/>
                  <a:ext cx="859536" cy="85953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3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펜" panose="020B0503000000000000" pitchFamily="50" charset="-127"/>
                    <a:ea typeface="나눔바른펜" panose="020B0503000000000000" pitchFamily="50" charset="-127"/>
                    <a:cs typeface="+mn-cs"/>
                  </a:endParaRPr>
                </a:p>
              </p:txBody>
            </p:sp>
            <p:sp>
              <p:nvSpPr>
                <p:cNvPr id="27" name="직사각형 26"/>
                <p:cNvSpPr/>
                <p:nvPr/>
              </p:nvSpPr>
              <p:spPr>
                <a:xfrm>
                  <a:off x="2011680" y="1950719"/>
                  <a:ext cx="3072384" cy="865633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3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펜" panose="020B0503000000000000" pitchFamily="50" charset="-127"/>
                    <a:ea typeface="나눔바른펜" panose="020B0503000000000000" pitchFamily="50" charset="-127"/>
                    <a:cs typeface="+mn-cs"/>
                  </a:endParaRPr>
                </a:p>
              </p:txBody>
            </p:sp>
          </p:grpSp>
          <p:grpSp>
            <p:nvGrpSpPr>
              <p:cNvPr id="8" name="그룹 7"/>
              <p:cNvGrpSpPr/>
              <p:nvPr/>
            </p:nvGrpSpPr>
            <p:grpSpPr>
              <a:xfrm>
                <a:off x="6636658" y="6056780"/>
                <a:ext cx="1780468" cy="807818"/>
                <a:chOff x="1431976" y="944880"/>
                <a:chExt cx="4108955" cy="1871472"/>
              </a:xfrm>
              <a:grpFill/>
            </p:grpSpPr>
            <p:sp>
              <p:nvSpPr>
                <p:cNvPr id="16" name="타원 15"/>
                <p:cNvSpPr/>
                <p:nvPr/>
              </p:nvSpPr>
              <p:spPr>
                <a:xfrm>
                  <a:off x="1431976" y="1719072"/>
                  <a:ext cx="1097280" cy="10972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펜" panose="020B0503000000000000" pitchFamily="50" charset="-127"/>
                    <a:ea typeface="나눔바른펜" panose="020B0503000000000000" pitchFamily="50" charset="-127"/>
                    <a:cs typeface="+mn-cs"/>
                  </a:endParaRPr>
                </a:p>
              </p:txBody>
            </p:sp>
            <p:sp>
              <p:nvSpPr>
                <p:cNvPr id="17" name="타원 16"/>
                <p:cNvSpPr/>
                <p:nvPr/>
              </p:nvSpPr>
              <p:spPr>
                <a:xfrm>
                  <a:off x="4443651" y="1719072"/>
                  <a:ext cx="1097280" cy="10972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3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펜" panose="020B0503000000000000" pitchFamily="50" charset="-127"/>
                    <a:ea typeface="나눔바른펜" panose="020B0503000000000000" pitchFamily="50" charset="-127"/>
                    <a:cs typeface="+mn-cs"/>
                  </a:endParaRPr>
                </a:p>
              </p:txBody>
            </p:sp>
            <p:sp>
              <p:nvSpPr>
                <p:cNvPr id="18" name="타원 17"/>
                <p:cNvSpPr/>
                <p:nvPr/>
              </p:nvSpPr>
              <p:spPr>
                <a:xfrm>
                  <a:off x="2191151" y="1304637"/>
                  <a:ext cx="859536" cy="85953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3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펜" panose="020B0503000000000000" pitchFamily="50" charset="-127"/>
                    <a:ea typeface="나눔바른펜" panose="020B0503000000000000" pitchFamily="50" charset="-127"/>
                    <a:cs typeface="+mn-cs"/>
                  </a:endParaRPr>
                </a:p>
              </p:txBody>
            </p:sp>
            <p:sp>
              <p:nvSpPr>
                <p:cNvPr id="19" name="타원 18"/>
                <p:cNvSpPr/>
                <p:nvPr/>
              </p:nvSpPr>
              <p:spPr>
                <a:xfrm>
                  <a:off x="2886455" y="944880"/>
                  <a:ext cx="1322832" cy="132283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3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펜" panose="020B0503000000000000" pitchFamily="50" charset="-127"/>
                    <a:ea typeface="나눔바른펜" panose="020B0503000000000000" pitchFamily="50" charset="-127"/>
                    <a:cs typeface="+mn-cs"/>
                  </a:endParaRPr>
                </a:p>
              </p:txBody>
            </p:sp>
            <p:sp>
              <p:nvSpPr>
                <p:cNvPr id="20" name="타원 19"/>
                <p:cNvSpPr/>
                <p:nvPr/>
              </p:nvSpPr>
              <p:spPr>
                <a:xfrm>
                  <a:off x="3933225" y="1472300"/>
                  <a:ext cx="859536" cy="85953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3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펜" panose="020B0503000000000000" pitchFamily="50" charset="-127"/>
                    <a:ea typeface="나눔바른펜" panose="020B0503000000000000" pitchFamily="50" charset="-127"/>
                    <a:cs typeface="+mn-cs"/>
                  </a:endParaRPr>
                </a:p>
              </p:txBody>
            </p:sp>
            <p:sp>
              <p:nvSpPr>
                <p:cNvPr id="21" name="직사각형 20"/>
                <p:cNvSpPr/>
                <p:nvPr/>
              </p:nvSpPr>
              <p:spPr>
                <a:xfrm>
                  <a:off x="2011680" y="1950720"/>
                  <a:ext cx="3072384" cy="865632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3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펜" panose="020B0503000000000000" pitchFamily="50" charset="-127"/>
                    <a:ea typeface="나눔바른펜" panose="020B0503000000000000" pitchFamily="50" charset="-127"/>
                    <a:cs typeface="+mn-cs"/>
                  </a:endParaRPr>
                </a:p>
              </p:txBody>
            </p:sp>
          </p:grpSp>
          <p:grpSp>
            <p:nvGrpSpPr>
              <p:cNvPr id="9" name="그룹 8"/>
              <p:cNvGrpSpPr/>
              <p:nvPr/>
            </p:nvGrpSpPr>
            <p:grpSpPr>
              <a:xfrm>
                <a:off x="7997174" y="6059277"/>
                <a:ext cx="1780468" cy="807818"/>
                <a:chOff x="1431976" y="944880"/>
                <a:chExt cx="4108955" cy="1871472"/>
              </a:xfrm>
              <a:grpFill/>
            </p:grpSpPr>
            <p:sp>
              <p:nvSpPr>
                <p:cNvPr id="10" name="타원 9"/>
                <p:cNvSpPr/>
                <p:nvPr/>
              </p:nvSpPr>
              <p:spPr>
                <a:xfrm>
                  <a:off x="1431976" y="1719072"/>
                  <a:ext cx="1097280" cy="10972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endParaRPr>
                </a:p>
              </p:txBody>
            </p:sp>
            <p:sp>
              <p:nvSpPr>
                <p:cNvPr id="11" name="타원 10"/>
                <p:cNvSpPr/>
                <p:nvPr/>
              </p:nvSpPr>
              <p:spPr>
                <a:xfrm>
                  <a:off x="4443651" y="1719072"/>
                  <a:ext cx="1097280" cy="10972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3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endParaRPr>
                </a:p>
              </p:txBody>
            </p:sp>
            <p:sp>
              <p:nvSpPr>
                <p:cNvPr id="12" name="타원 11"/>
                <p:cNvSpPr/>
                <p:nvPr/>
              </p:nvSpPr>
              <p:spPr>
                <a:xfrm>
                  <a:off x="2191151" y="1304637"/>
                  <a:ext cx="859536" cy="85953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3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endParaRPr>
                </a:p>
              </p:txBody>
            </p:sp>
            <p:sp>
              <p:nvSpPr>
                <p:cNvPr id="13" name="타원 12"/>
                <p:cNvSpPr/>
                <p:nvPr/>
              </p:nvSpPr>
              <p:spPr>
                <a:xfrm>
                  <a:off x="2886455" y="944880"/>
                  <a:ext cx="1322832" cy="132283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3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endParaRPr>
                </a:p>
              </p:txBody>
            </p:sp>
            <p:sp>
              <p:nvSpPr>
                <p:cNvPr id="14" name="타원 13"/>
                <p:cNvSpPr/>
                <p:nvPr/>
              </p:nvSpPr>
              <p:spPr>
                <a:xfrm>
                  <a:off x="3933225" y="1472300"/>
                  <a:ext cx="859536" cy="85953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3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endParaRPr>
                </a:p>
              </p:txBody>
            </p:sp>
            <p:sp>
              <p:nvSpPr>
                <p:cNvPr id="15" name="직사각형 14"/>
                <p:cNvSpPr/>
                <p:nvPr/>
              </p:nvSpPr>
              <p:spPr>
                <a:xfrm>
                  <a:off x="2011680" y="1950720"/>
                  <a:ext cx="3072384" cy="865632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3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endParaRPr>
                </a:p>
              </p:txBody>
            </p:sp>
          </p:grpSp>
        </p:grpSp>
        <p:sp>
          <p:nvSpPr>
            <p:cNvPr id="52" name="직사각형 51"/>
            <p:cNvSpPr/>
            <p:nvPr/>
          </p:nvSpPr>
          <p:spPr>
            <a:xfrm>
              <a:off x="-1" y="1553558"/>
              <a:ext cx="9208901" cy="530444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54" name="TextBox 53"/>
          <p:cNvSpPr txBox="1"/>
          <p:nvPr/>
        </p:nvSpPr>
        <p:spPr>
          <a:xfrm>
            <a:off x="1678097" y="74417"/>
            <a:ext cx="595334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펜" panose="020B0503000000000000" pitchFamily="50" charset="-127"/>
                <a:ea typeface="나눔바른펜" panose="020B0503000000000000" pitchFamily="50" charset="-127"/>
                <a:cs typeface="+mn-cs"/>
              </a:rPr>
              <a:t>기준 온도 측정</a:t>
            </a:r>
          </a:p>
        </p:txBody>
      </p:sp>
      <p:sp>
        <p:nvSpPr>
          <p:cNvPr id="192" name="TextBox 191"/>
          <p:cNvSpPr txBox="1"/>
          <p:nvPr/>
        </p:nvSpPr>
        <p:spPr>
          <a:xfrm>
            <a:off x="981728" y="3484245"/>
            <a:ext cx="11447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펜" panose="020B0503000000000000" pitchFamily="50" charset="-127"/>
                <a:ea typeface="나눔바른펜" panose="020B0503000000000000" pitchFamily="50" charset="-127"/>
                <a:cs typeface="+mn-cs"/>
              </a:rPr>
              <a:t>기온</a:t>
            </a:r>
          </a:p>
        </p:txBody>
      </p:sp>
      <p:sp>
        <p:nvSpPr>
          <p:cNvPr id="194" name="TextBox 193"/>
          <p:cNvSpPr txBox="1"/>
          <p:nvPr/>
        </p:nvSpPr>
        <p:spPr>
          <a:xfrm>
            <a:off x="4553315" y="3501612"/>
            <a:ext cx="11447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펜" panose="020B0503000000000000" pitchFamily="50" charset="-127"/>
                <a:ea typeface="나눔바른펜" panose="020B0503000000000000" pitchFamily="50" charset="-127"/>
                <a:cs typeface="+mn-cs"/>
              </a:rPr>
              <a:t>옷</a:t>
            </a:r>
          </a:p>
        </p:txBody>
      </p: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5CE8A0DE-1C52-4564-9520-F55C6A8C7C6A}"/>
              </a:ext>
            </a:extLst>
          </p:cNvPr>
          <p:cNvGrpSpPr/>
          <p:nvPr/>
        </p:nvGrpSpPr>
        <p:grpSpPr>
          <a:xfrm>
            <a:off x="1096526" y="1996247"/>
            <a:ext cx="2153131" cy="1349104"/>
            <a:chOff x="7591070" y="3309345"/>
            <a:chExt cx="1418755" cy="798679"/>
          </a:xfrm>
        </p:grpSpPr>
        <p:grpSp>
          <p:nvGrpSpPr>
            <p:cNvPr id="97" name="그룹 96">
              <a:extLst>
                <a:ext uri="{FF2B5EF4-FFF2-40B4-BE49-F238E27FC236}">
                  <a16:creationId xmlns:a16="http://schemas.microsoft.com/office/drawing/2014/main" id="{9AA93B9B-1AD5-4CD6-A85B-77703634B9D7}"/>
                </a:ext>
              </a:extLst>
            </p:cNvPr>
            <p:cNvGrpSpPr/>
            <p:nvPr/>
          </p:nvGrpSpPr>
          <p:grpSpPr>
            <a:xfrm>
              <a:off x="7591070" y="3309345"/>
              <a:ext cx="1418755" cy="798679"/>
              <a:chOff x="480302" y="2634229"/>
              <a:chExt cx="1791204" cy="1008346"/>
            </a:xfrm>
          </p:grpSpPr>
          <p:grpSp>
            <p:nvGrpSpPr>
              <p:cNvPr id="99" name="그룹 98">
                <a:extLst>
                  <a:ext uri="{FF2B5EF4-FFF2-40B4-BE49-F238E27FC236}">
                    <a16:creationId xmlns:a16="http://schemas.microsoft.com/office/drawing/2014/main" id="{C8CB954F-5969-4D6E-86E7-6343558BEAE0}"/>
                  </a:ext>
                </a:extLst>
              </p:cNvPr>
              <p:cNvGrpSpPr/>
              <p:nvPr/>
            </p:nvGrpSpPr>
            <p:grpSpPr>
              <a:xfrm>
                <a:off x="480302" y="2634229"/>
                <a:ext cx="1780468" cy="807818"/>
                <a:chOff x="1431976" y="944880"/>
                <a:chExt cx="4108955" cy="1871472"/>
              </a:xfrm>
              <a:solidFill>
                <a:srgbClr val="A6CCEC"/>
              </a:solidFill>
            </p:grpSpPr>
            <p:sp>
              <p:nvSpPr>
                <p:cNvPr id="107" name="타원 106">
                  <a:extLst>
                    <a:ext uri="{FF2B5EF4-FFF2-40B4-BE49-F238E27FC236}">
                      <a16:creationId xmlns:a16="http://schemas.microsoft.com/office/drawing/2014/main" id="{8A248775-EFFB-40C2-A1B6-E358BDD09542}"/>
                    </a:ext>
                  </a:extLst>
                </p:cNvPr>
                <p:cNvSpPr/>
                <p:nvPr/>
              </p:nvSpPr>
              <p:spPr>
                <a:xfrm>
                  <a:off x="1431976" y="1719072"/>
                  <a:ext cx="1097280" cy="10972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펜" panose="020B0503000000000000" pitchFamily="50" charset="-127"/>
                    <a:ea typeface="나눔바른펜" panose="020B0503000000000000" pitchFamily="50" charset="-127"/>
                    <a:cs typeface="+mn-cs"/>
                  </a:endParaRPr>
                </a:p>
              </p:txBody>
            </p:sp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85803613-E1A1-4E7A-8280-4ACF52F3A6D5}"/>
                    </a:ext>
                  </a:extLst>
                </p:cNvPr>
                <p:cNvSpPr/>
                <p:nvPr/>
              </p:nvSpPr>
              <p:spPr>
                <a:xfrm>
                  <a:off x="4443651" y="1719072"/>
                  <a:ext cx="1097280" cy="10972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3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펜" panose="020B0503000000000000" pitchFamily="50" charset="-127"/>
                    <a:ea typeface="나눔바른펜" panose="020B0503000000000000" pitchFamily="50" charset="-127"/>
                    <a:cs typeface="+mn-cs"/>
                  </a:endParaRPr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1E6660C3-F4D6-4492-8EC4-77BFCCA73A93}"/>
                    </a:ext>
                  </a:extLst>
                </p:cNvPr>
                <p:cNvSpPr/>
                <p:nvPr/>
              </p:nvSpPr>
              <p:spPr>
                <a:xfrm>
                  <a:off x="2191151" y="1304637"/>
                  <a:ext cx="859536" cy="85953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3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펜" panose="020B0503000000000000" pitchFamily="50" charset="-127"/>
                    <a:ea typeface="나눔바른펜" panose="020B0503000000000000" pitchFamily="50" charset="-127"/>
                    <a:cs typeface="+mn-cs"/>
                  </a:endParaRPr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16AFC098-BC8B-4BC9-B0AC-A37AE7CACC99}"/>
                    </a:ext>
                  </a:extLst>
                </p:cNvPr>
                <p:cNvSpPr/>
                <p:nvPr/>
              </p:nvSpPr>
              <p:spPr>
                <a:xfrm>
                  <a:off x="2886455" y="944880"/>
                  <a:ext cx="1322832" cy="132283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3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펜" panose="020B0503000000000000" pitchFamily="50" charset="-127"/>
                    <a:ea typeface="나눔바른펜" panose="020B0503000000000000" pitchFamily="50" charset="-127"/>
                    <a:cs typeface="+mn-cs"/>
                  </a:endParaRPr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AA74CAED-0457-4F14-8D58-5EDD685E5A00}"/>
                    </a:ext>
                  </a:extLst>
                </p:cNvPr>
                <p:cNvSpPr/>
                <p:nvPr/>
              </p:nvSpPr>
              <p:spPr>
                <a:xfrm>
                  <a:off x="3933225" y="1472300"/>
                  <a:ext cx="859536" cy="85953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3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펜" panose="020B0503000000000000" pitchFamily="50" charset="-127"/>
                    <a:ea typeface="나눔바른펜" panose="020B0503000000000000" pitchFamily="50" charset="-127"/>
                    <a:cs typeface="+mn-cs"/>
                  </a:endParaRPr>
                </a:p>
              </p:txBody>
            </p:sp>
            <p:sp>
              <p:nvSpPr>
                <p:cNvPr id="112" name="직사각형 111">
                  <a:extLst>
                    <a:ext uri="{FF2B5EF4-FFF2-40B4-BE49-F238E27FC236}">
                      <a16:creationId xmlns:a16="http://schemas.microsoft.com/office/drawing/2014/main" id="{12D71EAE-D8E3-4D0B-993F-259856F162DD}"/>
                    </a:ext>
                  </a:extLst>
                </p:cNvPr>
                <p:cNvSpPr/>
                <p:nvPr/>
              </p:nvSpPr>
              <p:spPr>
                <a:xfrm>
                  <a:off x="2011680" y="1950720"/>
                  <a:ext cx="3072384" cy="865632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3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펜" panose="020B0503000000000000" pitchFamily="50" charset="-127"/>
                    <a:ea typeface="나눔바른펜" panose="020B0503000000000000" pitchFamily="50" charset="-127"/>
                    <a:cs typeface="+mn-cs"/>
                  </a:endParaRPr>
                </a:p>
              </p:txBody>
            </p:sp>
          </p:grpSp>
          <p:grpSp>
            <p:nvGrpSpPr>
              <p:cNvPr id="100" name="그룹 99">
                <a:extLst>
                  <a:ext uri="{FF2B5EF4-FFF2-40B4-BE49-F238E27FC236}">
                    <a16:creationId xmlns:a16="http://schemas.microsoft.com/office/drawing/2014/main" id="{33950A5D-728A-4D6F-B768-0D63DCFA3443}"/>
                  </a:ext>
                </a:extLst>
              </p:cNvPr>
              <p:cNvGrpSpPr/>
              <p:nvPr/>
            </p:nvGrpSpPr>
            <p:grpSpPr>
              <a:xfrm rot="10800000">
                <a:off x="491038" y="2930619"/>
                <a:ext cx="1780468" cy="711956"/>
                <a:chOff x="1431976" y="1166963"/>
                <a:chExt cx="4108955" cy="1649389"/>
              </a:xfrm>
              <a:solidFill>
                <a:srgbClr val="A6CCEC"/>
              </a:solidFill>
            </p:grpSpPr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A1130A48-8114-4FF4-950E-521BEB150F63}"/>
                    </a:ext>
                  </a:extLst>
                </p:cNvPr>
                <p:cNvSpPr/>
                <p:nvPr/>
              </p:nvSpPr>
              <p:spPr>
                <a:xfrm>
                  <a:off x="1431976" y="1719072"/>
                  <a:ext cx="1097280" cy="10972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펜" panose="020B0503000000000000" pitchFamily="50" charset="-127"/>
                    <a:ea typeface="나눔바른펜" panose="020B0503000000000000" pitchFamily="50" charset="-127"/>
                    <a:cs typeface="+mn-cs"/>
                  </a:endParaRPr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D8F8E0D0-0F68-478C-B2B3-D6AE301BE933}"/>
                    </a:ext>
                  </a:extLst>
                </p:cNvPr>
                <p:cNvSpPr/>
                <p:nvPr/>
              </p:nvSpPr>
              <p:spPr>
                <a:xfrm>
                  <a:off x="4443651" y="1719072"/>
                  <a:ext cx="1097280" cy="10972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3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펜" panose="020B0503000000000000" pitchFamily="50" charset="-127"/>
                    <a:ea typeface="나눔바른펜" panose="020B0503000000000000" pitchFamily="50" charset="-127"/>
                    <a:cs typeface="+mn-cs"/>
                  </a:endParaRPr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3A17CDDF-6478-487C-A43E-D262D25669AE}"/>
                    </a:ext>
                  </a:extLst>
                </p:cNvPr>
                <p:cNvSpPr/>
                <p:nvPr/>
              </p:nvSpPr>
              <p:spPr>
                <a:xfrm>
                  <a:off x="2249938" y="1429780"/>
                  <a:ext cx="859537" cy="85953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3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펜" panose="020B0503000000000000" pitchFamily="50" charset="-127"/>
                    <a:ea typeface="나눔바른펜" panose="020B0503000000000000" pitchFamily="50" charset="-127"/>
                    <a:cs typeface="+mn-cs"/>
                  </a:endParaRPr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9EDE7CC5-F5E2-41CE-90C5-97B954BAA1F0}"/>
                    </a:ext>
                  </a:extLst>
                </p:cNvPr>
                <p:cNvSpPr/>
                <p:nvPr/>
              </p:nvSpPr>
              <p:spPr>
                <a:xfrm>
                  <a:off x="2879411" y="1166963"/>
                  <a:ext cx="1322833" cy="132283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3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펜" panose="020B0503000000000000" pitchFamily="50" charset="-127"/>
                    <a:ea typeface="나눔바른펜" panose="020B0503000000000000" pitchFamily="50" charset="-127"/>
                    <a:cs typeface="+mn-cs"/>
                  </a:endParaRPr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7708181F-59AD-49CE-B467-99B2F5A6C10D}"/>
                    </a:ext>
                  </a:extLst>
                </p:cNvPr>
                <p:cNvSpPr/>
                <p:nvPr/>
              </p:nvSpPr>
              <p:spPr>
                <a:xfrm>
                  <a:off x="3933225" y="1472300"/>
                  <a:ext cx="859536" cy="85953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3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펜" panose="020B0503000000000000" pitchFamily="50" charset="-127"/>
                    <a:ea typeface="나눔바른펜" panose="020B0503000000000000" pitchFamily="50" charset="-127"/>
                    <a:cs typeface="+mn-cs"/>
                  </a:endParaRPr>
                </a:p>
              </p:txBody>
            </p:sp>
            <p:sp>
              <p:nvSpPr>
                <p:cNvPr id="106" name="직사각형 105">
                  <a:extLst>
                    <a:ext uri="{FF2B5EF4-FFF2-40B4-BE49-F238E27FC236}">
                      <a16:creationId xmlns:a16="http://schemas.microsoft.com/office/drawing/2014/main" id="{80F38D60-DDE6-4A77-A42C-5C629194383C}"/>
                    </a:ext>
                  </a:extLst>
                </p:cNvPr>
                <p:cNvSpPr/>
                <p:nvPr/>
              </p:nvSpPr>
              <p:spPr>
                <a:xfrm>
                  <a:off x="2076148" y="1833272"/>
                  <a:ext cx="3072384" cy="865633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3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펜" panose="020B0503000000000000" pitchFamily="50" charset="-127"/>
                    <a:ea typeface="나눔바른펜" panose="020B0503000000000000" pitchFamily="50" charset="-127"/>
                    <a:cs typeface="+mn-cs"/>
                  </a:endParaRPr>
                </a:p>
              </p:txBody>
            </p:sp>
          </p:grpSp>
        </p:grp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B3607910-0361-43E5-8E98-E32BCD0604FB}"/>
                </a:ext>
              </a:extLst>
            </p:cNvPr>
            <p:cNvSpPr txBox="1"/>
            <p:nvPr/>
          </p:nvSpPr>
          <p:spPr>
            <a:xfrm>
              <a:off x="7738936" y="3573370"/>
              <a:ext cx="1144755" cy="3461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펜" panose="020B0503000000000000" pitchFamily="50" charset="-127"/>
                  <a:ea typeface="나눔바른펜" panose="020B0503000000000000" pitchFamily="50" charset="-127"/>
                  <a:cs typeface="+mn-cs"/>
                </a:rPr>
                <a:t>기준 온도</a:t>
              </a:r>
            </a:p>
          </p:txBody>
        </p:sp>
      </p:grpSp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0FA0F747-2691-4474-91A6-9A2D090A6176}"/>
              </a:ext>
            </a:extLst>
          </p:cNvPr>
          <p:cNvGrpSpPr/>
          <p:nvPr/>
        </p:nvGrpSpPr>
        <p:grpSpPr>
          <a:xfrm>
            <a:off x="1122444" y="4228445"/>
            <a:ext cx="2141231" cy="1514413"/>
            <a:chOff x="5629690" y="2964769"/>
            <a:chExt cx="1443745" cy="799927"/>
          </a:xfrm>
        </p:grpSpPr>
        <p:grpSp>
          <p:nvGrpSpPr>
            <p:cNvPr id="114" name="그룹 113">
              <a:extLst>
                <a:ext uri="{FF2B5EF4-FFF2-40B4-BE49-F238E27FC236}">
                  <a16:creationId xmlns:a16="http://schemas.microsoft.com/office/drawing/2014/main" id="{6D5ED0C1-8E12-4E25-91D4-14190832E828}"/>
                </a:ext>
              </a:extLst>
            </p:cNvPr>
            <p:cNvGrpSpPr/>
            <p:nvPr/>
          </p:nvGrpSpPr>
          <p:grpSpPr>
            <a:xfrm>
              <a:off x="5654680" y="2964769"/>
              <a:ext cx="1418755" cy="799927"/>
              <a:chOff x="480302" y="2634229"/>
              <a:chExt cx="1791204" cy="1009922"/>
            </a:xfrm>
            <a:solidFill>
              <a:schemeClr val="bg1">
                <a:lumMod val="85000"/>
              </a:schemeClr>
            </a:solidFill>
          </p:grpSpPr>
          <p:grpSp>
            <p:nvGrpSpPr>
              <p:cNvPr id="116" name="그룹 115">
                <a:extLst>
                  <a:ext uri="{FF2B5EF4-FFF2-40B4-BE49-F238E27FC236}">
                    <a16:creationId xmlns:a16="http://schemas.microsoft.com/office/drawing/2014/main" id="{1D184332-FF25-49A0-941D-175A823420CC}"/>
                  </a:ext>
                </a:extLst>
              </p:cNvPr>
              <p:cNvGrpSpPr/>
              <p:nvPr/>
            </p:nvGrpSpPr>
            <p:grpSpPr>
              <a:xfrm>
                <a:off x="480302" y="2634229"/>
                <a:ext cx="1780468" cy="807818"/>
                <a:chOff x="1431976" y="944880"/>
                <a:chExt cx="4108955" cy="1871472"/>
              </a:xfrm>
              <a:grpFill/>
            </p:grpSpPr>
            <p:sp>
              <p:nvSpPr>
                <p:cNvPr id="124" name="타원 123">
                  <a:extLst>
                    <a:ext uri="{FF2B5EF4-FFF2-40B4-BE49-F238E27FC236}">
                      <a16:creationId xmlns:a16="http://schemas.microsoft.com/office/drawing/2014/main" id="{7CAA370E-D711-49E1-9B2C-1448A4C99141}"/>
                    </a:ext>
                  </a:extLst>
                </p:cNvPr>
                <p:cNvSpPr/>
                <p:nvPr/>
              </p:nvSpPr>
              <p:spPr>
                <a:xfrm>
                  <a:off x="1431976" y="1719072"/>
                  <a:ext cx="1097280" cy="10972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펜" panose="020B0503000000000000" pitchFamily="50" charset="-127"/>
                    <a:ea typeface="나눔바른펜" panose="020B0503000000000000" pitchFamily="50" charset="-127"/>
                    <a:cs typeface="+mn-cs"/>
                  </a:endParaRPr>
                </a:p>
              </p:txBody>
            </p:sp>
            <p:sp>
              <p:nvSpPr>
                <p:cNvPr id="125" name="타원 124">
                  <a:extLst>
                    <a:ext uri="{FF2B5EF4-FFF2-40B4-BE49-F238E27FC236}">
                      <a16:creationId xmlns:a16="http://schemas.microsoft.com/office/drawing/2014/main" id="{811A0A33-D01E-431E-838A-9B1EDA7CAD44}"/>
                    </a:ext>
                  </a:extLst>
                </p:cNvPr>
                <p:cNvSpPr/>
                <p:nvPr/>
              </p:nvSpPr>
              <p:spPr>
                <a:xfrm>
                  <a:off x="4443651" y="1719072"/>
                  <a:ext cx="1097280" cy="10972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3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펜" panose="020B0503000000000000" pitchFamily="50" charset="-127"/>
                    <a:ea typeface="나눔바른펜" panose="020B0503000000000000" pitchFamily="50" charset="-127"/>
                    <a:cs typeface="+mn-cs"/>
                  </a:endParaRPr>
                </a:p>
              </p:txBody>
            </p:sp>
            <p:sp>
              <p:nvSpPr>
                <p:cNvPr id="126" name="타원 125">
                  <a:extLst>
                    <a:ext uri="{FF2B5EF4-FFF2-40B4-BE49-F238E27FC236}">
                      <a16:creationId xmlns:a16="http://schemas.microsoft.com/office/drawing/2014/main" id="{1AF710DB-204B-4950-B429-DC43B3EA1160}"/>
                    </a:ext>
                  </a:extLst>
                </p:cNvPr>
                <p:cNvSpPr/>
                <p:nvPr/>
              </p:nvSpPr>
              <p:spPr>
                <a:xfrm>
                  <a:off x="2191151" y="1304637"/>
                  <a:ext cx="859536" cy="85953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3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펜" panose="020B0503000000000000" pitchFamily="50" charset="-127"/>
                    <a:ea typeface="나눔바른펜" panose="020B0503000000000000" pitchFamily="50" charset="-127"/>
                    <a:cs typeface="+mn-cs"/>
                  </a:endParaRPr>
                </a:p>
              </p:txBody>
            </p:sp>
            <p:sp>
              <p:nvSpPr>
                <p:cNvPr id="127" name="타원 126">
                  <a:extLst>
                    <a:ext uri="{FF2B5EF4-FFF2-40B4-BE49-F238E27FC236}">
                      <a16:creationId xmlns:a16="http://schemas.microsoft.com/office/drawing/2014/main" id="{FB62806C-9A25-4BA8-A1DE-6895252EE650}"/>
                    </a:ext>
                  </a:extLst>
                </p:cNvPr>
                <p:cNvSpPr/>
                <p:nvPr/>
              </p:nvSpPr>
              <p:spPr>
                <a:xfrm>
                  <a:off x="2886455" y="944880"/>
                  <a:ext cx="1322832" cy="132283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3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펜" panose="020B0503000000000000" pitchFamily="50" charset="-127"/>
                    <a:ea typeface="나눔바른펜" panose="020B0503000000000000" pitchFamily="50" charset="-127"/>
                    <a:cs typeface="+mn-cs"/>
                  </a:endParaRPr>
                </a:p>
              </p:txBody>
            </p:sp>
            <p:sp>
              <p:nvSpPr>
                <p:cNvPr id="128" name="타원 127">
                  <a:extLst>
                    <a:ext uri="{FF2B5EF4-FFF2-40B4-BE49-F238E27FC236}">
                      <a16:creationId xmlns:a16="http://schemas.microsoft.com/office/drawing/2014/main" id="{8C5C3856-07C9-4BEF-A26F-F55F556F53D8}"/>
                    </a:ext>
                  </a:extLst>
                </p:cNvPr>
                <p:cNvSpPr/>
                <p:nvPr/>
              </p:nvSpPr>
              <p:spPr>
                <a:xfrm>
                  <a:off x="3933225" y="1472300"/>
                  <a:ext cx="859536" cy="85953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3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펜" panose="020B0503000000000000" pitchFamily="50" charset="-127"/>
                    <a:ea typeface="나눔바른펜" panose="020B0503000000000000" pitchFamily="50" charset="-127"/>
                    <a:cs typeface="+mn-cs"/>
                  </a:endParaRPr>
                </a:p>
              </p:txBody>
            </p:sp>
            <p:sp>
              <p:nvSpPr>
                <p:cNvPr id="129" name="직사각형 128">
                  <a:extLst>
                    <a:ext uri="{FF2B5EF4-FFF2-40B4-BE49-F238E27FC236}">
                      <a16:creationId xmlns:a16="http://schemas.microsoft.com/office/drawing/2014/main" id="{EF50E595-CE6A-40FF-8979-25C9540EA66B}"/>
                    </a:ext>
                  </a:extLst>
                </p:cNvPr>
                <p:cNvSpPr/>
                <p:nvPr/>
              </p:nvSpPr>
              <p:spPr>
                <a:xfrm>
                  <a:off x="2011680" y="1950720"/>
                  <a:ext cx="3072384" cy="865632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3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펜" panose="020B0503000000000000" pitchFamily="50" charset="-127"/>
                    <a:ea typeface="나눔바른펜" panose="020B0503000000000000" pitchFamily="50" charset="-127"/>
                    <a:cs typeface="+mn-cs"/>
                  </a:endParaRPr>
                </a:p>
              </p:txBody>
            </p:sp>
          </p:grpSp>
          <p:grpSp>
            <p:nvGrpSpPr>
              <p:cNvPr id="117" name="그룹 116">
                <a:extLst>
                  <a:ext uri="{FF2B5EF4-FFF2-40B4-BE49-F238E27FC236}">
                    <a16:creationId xmlns:a16="http://schemas.microsoft.com/office/drawing/2014/main" id="{AA631E24-1034-4FB8-A6D5-03F2B162DFAF}"/>
                  </a:ext>
                </a:extLst>
              </p:cNvPr>
              <p:cNvGrpSpPr/>
              <p:nvPr/>
            </p:nvGrpSpPr>
            <p:grpSpPr>
              <a:xfrm rot="10800000">
                <a:off x="491038" y="2930619"/>
                <a:ext cx="1780468" cy="713532"/>
                <a:chOff x="1431976" y="1163313"/>
                <a:chExt cx="4108955" cy="1653039"/>
              </a:xfrm>
              <a:grpFill/>
            </p:grpSpPr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873D866F-377E-4E21-947C-89D2AE8BA9C2}"/>
                    </a:ext>
                  </a:extLst>
                </p:cNvPr>
                <p:cNvSpPr/>
                <p:nvPr/>
              </p:nvSpPr>
              <p:spPr>
                <a:xfrm>
                  <a:off x="1431976" y="1719072"/>
                  <a:ext cx="1097280" cy="10972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펜" panose="020B0503000000000000" pitchFamily="50" charset="-127"/>
                    <a:ea typeface="나눔바른펜" panose="020B0503000000000000" pitchFamily="50" charset="-127"/>
                    <a:cs typeface="+mn-cs"/>
                  </a:endParaRPr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AC49367D-14AC-46BA-8D8A-982BF1E8752F}"/>
                    </a:ext>
                  </a:extLst>
                </p:cNvPr>
                <p:cNvSpPr/>
                <p:nvPr/>
              </p:nvSpPr>
              <p:spPr>
                <a:xfrm>
                  <a:off x="4443651" y="1719072"/>
                  <a:ext cx="1097280" cy="10972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3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펜" panose="020B0503000000000000" pitchFamily="50" charset="-127"/>
                    <a:ea typeface="나눔바른펜" panose="020B0503000000000000" pitchFamily="50" charset="-127"/>
                    <a:cs typeface="+mn-cs"/>
                  </a:endParaRPr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FE5CA65E-9306-46F7-B3B5-2126929EFAE9}"/>
                    </a:ext>
                  </a:extLst>
                </p:cNvPr>
                <p:cNvSpPr/>
                <p:nvPr/>
              </p:nvSpPr>
              <p:spPr>
                <a:xfrm>
                  <a:off x="2253041" y="1456268"/>
                  <a:ext cx="859537" cy="859535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3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펜" panose="020B0503000000000000" pitchFamily="50" charset="-127"/>
                    <a:ea typeface="나눔바른펜" panose="020B0503000000000000" pitchFamily="50" charset="-127"/>
                    <a:cs typeface="+mn-cs"/>
                  </a:endParaRPr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9D490E45-2636-45E7-8B4C-C9A09BD8F1A5}"/>
                    </a:ext>
                  </a:extLst>
                </p:cNvPr>
                <p:cNvSpPr/>
                <p:nvPr/>
              </p:nvSpPr>
              <p:spPr>
                <a:xfrm>
                  <a:off x="2886456" y="1163313"/>
                  <a:ext cx="1322833" cy="132283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3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펜" panose="020B0503000000000000" pitchFamily="50" charset="-127"/>
                    <a:ea typeface="나눔바른펜" panose="020B0503000000000000" pitchFamily="50" charset="-127"/>
                    <a:cs typeface="+mn-cs"/>
                  </a:endParaRPr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7E8BB3F1-71AC-45EA-B8FD-F7127DBE69C3}"/>
                    </a:ext>
                  </a:extLst>
                </p:cNvPr>
                <p:cNvSpPr/>
                <p:nvPr/>
              </p:nvSpPr>
              <p:spPr>
                <a:xfrm>
                  <a:off x="3933225" y="1472300"/>
                  <a:ext cx="859536" cy="85953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3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펜" panose="020B0503000000000000" pitchFamily="50" charset="-127"/>
                    <a:ea typeface="나눔바른펜" panose="020B0503000000000000" pitchFamily="50" charset="-127"/>
                    <a:cs typeface="+mn-cs"/>
                  </a:endParaRPr>
                </a:p>
              </p:txBody>
            </p:sp>
            <p:sp>
              <p:nvSpPr>
                <p:cNvPr id="123" name="직사각형 122">
                  <a:extLst>
                    <a:ext uri="{FF2B5EF4-FFF2-40B4-BE49-F238E27FC236}">
                      <a16:creationId xmlns:a16="http://schemas.microsoft.com/office/drawing/2014/main" id="{C855F1DE-ACB1-4BDC-8AF1-D206A818523F}"/>
                    </a:ext>
                  </a:extLst>
                </p:cNvPr>
                <p:cNvSpPr/>
                <p:nvPr/>
              </p:nvSpPr>
              <p:spPr>
                <a:xfrm>
                  <a:off x="2076148" y="1833272"/>
                  <a:ext cx="3072384" cy="865633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3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펜" panose="020B0503000000000000" pitchFamily="50" charset="-127"/>
                    <a:ea typeface="나눔바른펜" panose="020B0503000000000000" pitchFamily="50" charset="-127"/>
                    <a:cs typeface="+mn-cs"/>
                  </a:endParaRPr>
                </a:p>
              </p:txBody>
            </p:sp>
          </p:grpSp>
        </p:grp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634C9FD9-9C71-4639-A04C-C0C8ED75523B}"/>
                </a:ext>
              </a:extLst>
            </p:cNvPr>
            <p:cNvSpPr txBox="1"/>
            <p:nvPr/>
          </p:nvSpPr>
          <p:spPr>
            <a:xfrm>
              <a:off x="5629690" y="3263601"/>
              <a:ext cx="1434293" cy="2763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8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나눔바른펜" panose="020B0503000000000000" pitchFamily="50" charset="-127"/>
                  <a:ea typeface="나눔바른펜" panose="020B0503000000000000" pitchFamily="50" charset="-127"/>
                  <a:cs typeface="+mn-cs"/>
                </a:rPr>
                <a:t>실제 체감 기준 </a:t>
              </a:r>
            </a:p>
          </p:txBody>
        </p:sp>
      </p:grp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F3344537-48CE-4599-B1B7-2C9C6229033E}"/>
              </a:ext>
            </a:extLst>
          </p:cNvPr>
          <p:cNvCxnSpPr>
            <a:cxnSpLocks/>
          </p:cNvCxnSpPr>
          <p:nvPr/>
        </p:nvCxnSpPr>
        <p:spPr>
          <a:xfrm>
            <a:off x="3241047" y="2728871"/>
            <a:ext cx="1764704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직선 연결선 146">
            <a:extLst>
              <a:ext uri="{FF2B5EF4-FFF2-40B4-BE49-F238E27FC236}">
                <a16:creationId xmlns:a16="http://schemas.microsoft.com/office/drawing/2014/main" id="{0230BADE-FE7D-4E59-B06B-6EA585E1F27E}"/>
              </a:ext>
            </a:extLst>
          </p:cNvPr>
          <p:cNvCxnSpPr/>
          <p:nvPr/>
        </p:nvCxnSpPr>
        <p:spPr>
          <a:xfrm>
            <a:off x="3263675" y="5095419"/>
            <a:ext cx="1764704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FD5DDB8E-43D3-489E-AC7E-1ED4DEE91DE7}"/>
              </a:ext>
            </a:extLst>
          </p:cNvPr>
          <p:cNvCxnSpPr>
            <a:cxnSpLocks/>
          </p:cNvCxnSpPr>
          <p:nvPr/>
        </p:nvCxnSpPr>
        <p:spPr>
          <a:xfrm flipH="1">
            <a:off x="5005751" y="2718959"/>
            <a:ext cx="11723" cy="237646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9D57CBBA-6B8D-47B3-9C90-ACE6ACE64410}"/>
              </a:ext>
            </a:extLst>
          </p:cNvPr>
          <p:cNvCxnSpPr/>
          <p:nvPr/>
        </p:nvCxnSpPr>
        <p:spPr>
          <a:xfrm>
            <a:off x="5005751" y="3884355"/>
            <a:ext cx="112254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9" name="그룹 148">
            <a:extLst>
              <a:ext uri="{FF2B5EF4-FFF2-40B4-BE49-F238E27FC236}">
                <a16:creationId xmlns:a16="http://schemas.microsoft.com/office/drawing/2014/main" id="{31F7F5CA-2554-4E62-9F54-E25226051FF3}"/>
              </a:ext>
            </a:extLst>
          </p:cNvPr>
          <p:cNvGrpSpPr/>
          <p:nvPr/>
        </p:nvGrpSpPr>
        <p:grpSpPr>
          <a:xfrm>
            <a:off x="6167234" y="2920814"/>
            <a:ext cx="2686973" cy="2972914"/>
            <a:chOff x="7591070" y="3309345"/>
            <a:chExt cx="1418755" cy="1338831"/>
          </a:xfrm>
        </p:grpSpPr>
        <p:grpSp>
          <p:nvGrpSpPr>
            <p:cNvPr id="150" name="그룹 149">
              <a:extLst>
                <a:ext uri="{FF2B5EF4-FFF2-40B4-BE49-F238E27FC236}">
                  <a16:creationId xmlns:a16="http://schemas.microsoft.com/office/drawing/2014/main" id="{7D5A3F9A-4D97-42AD-B28C-1658D270DB38}"/>
                </a:ext>
              </a:extLst>
            </p:cNvPr>
            <p:cNvGrpSpPr/>
            <p:nvPr/>
          </p:nvGrpSpPr>
          <p:grpSpPr>
            <a:xfrm>
              <a:off x="7591070" y="3309345"/>
              <a:ext cx="1418755" cy="798679"/>
              <a:chOff x="480302" y="2634229"/>
              <a:chExt cx="1791204" cy="1008346"/>
            </a:xfrm>
          </p:grpSpPr>
          <p:grpSp>
            <p:nvGrpSpPr>
              <p:cNvPr id="152" name="그룹 151">
                <a:extLst>
                  <a:ext uri="{FF2B5EF4-FFF2-40B4-BE49-F238E27FC236}">
                    <a16:creationId xmlns:a16="http://schemas.microsoft.com/office/drawing/2014/main" id="{9BFF0EC4-5C45-4718-A213-F1BD5E088894}"/>
                  </a:ext>
                </a:extLst>
              </p:cNvPr>
              <p:cNvGrpSpPr/>
              <p:nvPr/>
            </p:nvGrpSpPr>
            <p:grpSpPr>
              <a:xfrm>
                <a:off x="480302" y="2634229"/>
                <a:ext cx="1780468" cy="807818"/>
                <a:chOff x="1431976" y="944880"/>
                <a:chExt cx="4108955" cy="1871472"/>
              </a:xfrm>
              <a:solidFill>
                <a:srgbClr val="A6CCEC"/>
              </a:solidFill>
            </p:grpSpPr>
            <p:sp>
              <p:nvSpPr>
                <p:cNvPr id="160" name="타원 159">
                  <a:extLst>
                    <a:ext uri="{FF2B5EF4-FFF2-40B4-BE49-F238E27FC236}">
                      <a16:creationId xmlns:a16="http://schemas.microsoft.com/office/drawing/2014/main" id="{DD975C47-732F-4F2C-8D94-EF2F74DCB9CD}"/>
                    </a:ext>
                  </a:extLst>
                </p:cNvPr>
                <p:cNvSpPr/>
                <p:nvPr/>
              </p:nvSpPr>
              <p:spPr>
                <a:xfrm>
                  <a:off x="1431976" y="1719072"/>
                  <a:ext cx="1097280" cy="10972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펜" panose="020B0503000000000000" pitchFamily="50" charset="-127"/>
                    <a:ea typeface="나눔바른펜" panose="020B0503000000000000" pitchFamily="50" charset="-127"/>
                    <a:cs typeface="+mn-cs"/>
                  </a:endParaRPr>
                </a:p>
              </p:txBody>
            </p:sp>
            <p:sp>
              <p:nvSpPr>
                <p:cNvPr id="161" name="타원 160">
                  <a:extLst>
                    <a:ext uri="{FF2B5EF4-FFF2-40B4-BE49-F238E27FC236}">
                      <a16:creationId xmlns:a16="http://schemas.microsoft.com/office/drawing/2014/main" id="{7DC655C8-BED7-4CD4-B0F7-30B6E17603BA}"/>
                    </a:ext>
                  </a:extLst>
                </p:cNvPr>
                <p:cNvSpPr/>
                <p:nvPr/>
              </p:nvSpPr>
              <p:spPr>
                <a:xfrm>
                  <a:off x="4443651" y="1719072"/>
                  <a:ext cx="1097280" cy="10972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3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펜" panose="020B0503000000000000" pitchFamily="50" charset="-127"/>
                    <a:ea typeface="나눔바른펜" panose="020B0503000000000000" pitchFamily="50" charset="-127"/>
                    <a:cs typeface="+mn-cs"/>
                  </a:endParaRPr>
                </a:p>
              </p:txBody>
            </p:sp>
            <p:sp>
              <p:nvSpPr>
                <p:cNvPr id="162" name="타원 161">
                  <a:extLst>
                    <a:ext uri="{FF2B5EF4-FFF2-40B4-BE49-F238E27FC236}">
                      <a16:creationId xmlns:a16="http://schemas.microsoft.com/office/drawing/2014/main" id="{D820704F-5539-4D6F-BDF4-D388338BC78B}"/>
                    </a:ext>
                  </a:extLst>
                </p:cNvPr>
                <p:cNvSpPr/>
                <p:nvPr/>
              </p:nvSpPr>
              <p:spPr>
                <a:xfrm>
                  <a:off x="2191151" y="1304637"/>
                  <a:ext cx="859536" cy="85953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3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펜" panose="020B0503000000000000" pitchFamily="50" charset="-127"/>
                    <a:ea typeface="나눔바른펜" panose="020B0503000000000000" pitchFamily="50" charset="-127"/>
                    <a:cs typeface="+mn-cs"/>
                  </a:endParaRPr>
                </a:p>
              </p:txBody>
            </p:sp>
            <p:sp>
              <p:nvSpPr>
                <p:cNvPr id="163" name="타원 162">
                  <a:extLst>
                    <a:ext uri="{FF2B5EF4-FFF2-40B4-BE49-F238E27FC236}">
                      <a16:creationId xmlns:a16="http://schemas.microsoft.com/office/drawing/2014/main" id="{E055C163-F416-429D-B1EC-F56E591E7730}"/>
                    </a:ext>
                  </a:extLst>
                </p:cNvPr>
                <p:cNvSpPr/>
                <p:nvPr/>
              </p:nvSpPr>
              <p:spPr>
                <a:xfrm>
                  <a:off x="2886455" y="944880"/>
                  <a:ext cx="1322832" cy="132283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3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펜" panose="020B0503000000000000" pitchFamily="50" charset="-127"/>
                    <a:ea typeface="나눔바른펜" panose="020B0503000000000000" pitchFamily="50" charset="-127"/>
                    <a:cs typeface="+mn-cs"/>
                  </a:endParaRPr>
                </a:p>
              </p:txBody>
            </p:sp>
            <p:sp>
              <p:nvSpPr>
                <p:cNvPr id="164" name="타원 163">
                  <a:extLst>
                    <a:ext uri="{FF2B5EF4-FFF2-40B4-BE49-F238E27FC236}">
                      <a16:creationId xmlns:a16="http://schemas.microsoft.com/office/drawing/2014/main" id="{D72E3ACE-C8D4-4B43-AEF0-AA3686F9A12D}"/>
                    </a:ext>
                  </a:extLst>
                </p:cNvPr>
                <p:cNvSpPr/>
                <p:nvPr/>
              </p:nvSpPr>
              <p:spPr>
                <a:xfrm>
                  <a:off x="3933225" y="1472300"/>
                  <a:ext cx="859536" cy="85953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3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펜" panose="020B0503000000000000" pitchFamily="50" charset="-127"/>
                    <a:ea typeface="나눔바른펜" panose="020B0503000000000000" pitchFamily="50" charset="-127"/>
                    <a:cs typeface="+mn-cs"/>
                  </a:endParaRPr>
                </a:p>
              </p:txBody>
            </p:sp>
            <p:sp>
              <p:nvSpPr>
                <p:cNvPr id="165" name="직사각형 164">
                  <a:extLst>
                    <a:ext uri="{FF2B5EF4-FFF2-40B4-BE49-F238E27FC236}">
                      <a16:creationId xmlns:a16="http://schemas.microsoft.com/office/drawing/2014/main" id="{1D37B08C-0BCB-4607-BDE0-4D5128ECA91F}"/>
                    </a:ext>
                  </a:extLst>
                </p:cNvPr>
                <p:cNvSpPr/>
                <p:nvPr/>
              </p:nvSpPr>
              <p:spPr>
                <a:xfrm>
                  <a:off x="2011680" y="1950720"/>
                  <a:ext cx="3072384" cy="865632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3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펜" panose="020B0503000000000000" pitchFamily="50" charset="-127"/>
                    <a:ea typeface="나눔바른펜" panose="020B0503000000000000" pitchFamily="50" charset="-127"/>
                    <a:cs typeface="+mn-cs"/>
                  </a:endParaRPr>
                </a:p>
              </p:txBody>
            </p:sp>
          </p:grpSp>
          <p:grpSp>
            <p:nvGrpSpPr>
              <p:cNvPr id="153" name="그룹 152">
                <a:extLst>
                  <a:ext uri="{FF2B5EF4-FFF2-40B4-BE49-F238E27FC236}">
                    <a16:creationId xmlns:a16="http://schemas.microsoft.com/office/drawing/2014/main" id="{66EC9A70-6A30-4DB4-9693-C70A1BF310C2}"/>
                  </a:ext>
                </a:extLst>
              </p:cNvPr>
              <p:cNvGrpSpPr/>
              <p:nvPr/>
            </p:nvGrpSpPr>
            <p:grpSpPr>
              <a:xfrm rot="10800000">
                <a:off x="491038" y="2930619"/>
                <a:ext cx="1780468" cy="711956"/>
                <a:chOff x="1431976" y="1166963"/>
                <a:chExt cx="4108955" cy="1649389"/>
              </a:xfrm>
              <a:solidFill>
                <a:srgbClr val="A6CCEC"/>
              </a:solidFill>
            </p:grpSpPr>
            <p:sp>
              <p:nvSpPr>
                <p:cNvPr id="154" name="타원 153">
                  <a:extLst>
                    <a:ext uri="{FF2B5EF4-FFF2-40B4-BE49-F238E27FC236}">
                      <a16:creationId xmlns:a16="http://schemas.microsoft.com/office/drawing/2014/main" id="{ED25F6C1-AD3F-44A9-8A1A-58B948F04F0B}"/>
                    </a:ext>
                  </a:extLst>
                </p:cNvPr>
                <p:cNvSpPr/>
                <p:nvPr/>
              </p:nvSpPr>
              <p:spPr>
                <a:xfrm>
                  <a:off x="1431976" y="1719072"/>
                  <a:ext cx="1097280" cy="10972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펜" panose="020B0503000000000000" pitchFamily="50" charset="-127"/>
                    <a:ea typeface="나눔바른펜" panose="020B0503000000000000" pitchFamily="50" charset="-127"/>
                    <a:cs typeface="+mn-cs"/>
                  </a:endParaRPr>
                </a:p>
              </p:txBody>
            </p:sp>
            <p:sp>
              <p:nvSpPr>
                <p:cNvPr id="155" name="타원 154">
                  <a:extLst>
                    <a:ext uri="{FF2B5EF4-FFF2-40B4-BE49-F238E27FC236}">
                      <a16:creationId xmlns:a16="http://schemas.microsoft.com/office/drawing/2014/main" id="{3F6F829D-2BB8-41F2-993E-2BE2D98D4EB8}"/>
                    </a:ext>
                  </a:extLst>
                </p:cNvPr>
                <p:cNvSpPr/>
                <p:nvPr/>
              </p:nvSpPr>
              <p:spPr>
                <a:xfrm>
                  <a:off x="4443651" y="1719072"/>
                  <a:ext cx="1097280" cy="10972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3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펜" panose="020B0503000000000000" pitchFamily="50" charset="-127"/>
                    <a:ea typeface="나눔바른펜" panose="020B0503000000000000" pitchFamily="50" charset="-127"/>
                    <a:cs typeface="+mn-cs"/>
                  </a:endParaRPr>
                </a:p>
              </p:txBody>
            </p:sp>
            <p:sp>
              <p:nvSpPr>
                <p:cNvPr id="156" name="타원 155">
                  <a:extLst>
                    <a:ext uri="{FF2B5EF4-FFF2-40B4-BE49-F238E27FC236}">
                      <a16:creationId xmlns:a16="http://schemas.microsoft.com/office/drawing/2014/main" id="{5C21B0BD-1F70-4342-AB07-A25E38133FE0}"/>
                    </a:ext>
                  </a:extLst>
                </p:cNvPr>
                <p:cNvSpPr/>
                <p:nvPr/>
              </p:nvSpPr>
              <p:spPr>
                <a:xfrm>
                  <a:off x="2249938" y="1429780"/>
                  <a:ext cx="859537" cy="85953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3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펜" panose="020B0503000000000000" pitchFamily="50" charset="-127"/>
                    <a:ea typeface="나눔바른펜" panose="020B0503000000000000" pitchFamily="50" charset="-127"/>
                    <a:cs typeface="+mn-cs"/>
                  </a:endParaRPr>
                </a:p>
              </p:txBody>
            </p:sp>
            <p:sp>
              <p:nvSpPr>
                <p:cNvPr id="157" name="타원 156">
                  <a:extLst>
                    <a:ext uri="{FF2B5EF4-FFF2-40B4-BE49-F238E27FC236}">
                      <a16:creationId xmlns:a16="http://schemas.microsoft.com/office/drawing/2014/main" id="{B5C817C4-7881-4B3D-B357-D7B5199A22AA}"/>
                    </a:ext>
                  </a:extLst>
                </p:cNvPr>
                <p:cNvSpPr/>
                <p:nvPr/>
              </p:nvSpPr>
              <p:spPr>
                <a:xfrm>
                  <a:off x="2879411" y="1166963"/>
                  <a:ext cx="1322833" cy="132283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3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펜" panose="020B0503000000000000" pitchFamily="50" charset="-127"/>
                    <a:ea typeface="나눔바른펜" panose="020B0503000000000000" pitchFamily="50" charset="-127"/>
                    <a:cs typeface="+mn-cs"/>
                  </a:endParaRPr>
                </a:p>
              </p:txBody>
            </p:sp>
            <p:sp>
              <p:nvSpPr>
                <p:cNvPr id="158" name="타원 157">
                  <a:extLst>
                    <a:ext uri="{FF2B5EF4-FFF2-40B4-BE49-F238E27FC236}">
                      <a16:creationId xmlns:a16="http://schemas.microsoft.com/office/drawing/2014/main" id="{D7A3C2E4-4453-4BDD-8C5E-91F16B2A22D2}"/>
                    </a:ext>
                  </a:extLst>
                </p:cNvPr>
                <p:cNvSpPr/>
                <p:nvPr/>
              </p:nvSpPr>
              <p:spPr>
                <a:xfrm>
                  <a:off x="3933225" y="1472300"/>
                  <a:ext cx="859536" cy="85953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3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펜" panose="020B0503000000000000" pitchFamily="50" charset="-127"/>
                    <a:ea typeface="나눔바른펜" panose="020B0503000000000000" pitchFamily="50" charset="-127"/>
                    <a:cs typeface="+mn-cs"/>
                  </a:endParaRPr>
                </a:p>
              </p:txBody>
            </p:sp>
            <p:sp>
              <p:nvSpPr>
                <p:cNvPr id="159" name="직사각형 158">
                  <a:extLst>
                    <a:ext uri="{FF2B5EF4-FFF2-40B4-BE49-F238E27FC236}">
                      <a16:creationId xmlns:a16="http://schemas.microsoft.com/office/drawing/2014/main" id="{C96BC045-D4C8-4055-BAFC-E058441416A9}"/>
                    </a:ext>
                  </a:extLst>
                </p:cNvPr>
                <p:cNvSpPr/>
                <p:nvPr/>
              </p:nvSpPr>
              <p:spPr>
                <a:xfrm>
                  <a:off x="2076148" y="1833272"/>
                  <a:ext cx="3072384" cy="865633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3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펜" panose="020B0503000000000000" pitchFamily="50" charset="-127"/>
                    <a:ea typeface="나눔바른펜" panose="020B0503000000000000" pitchFamily="50" charset="-127"/>
                    <a:cs typeface="+mn-cs"/>
                  </a:endParaRPr>
                </a:p>
              </p:txBody>
            </p:sp>
          </p:grpSp>
        </p:grp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F3BC5FF6-11F8-4869-9F2C-CE0ABD225BCC}"/>
                </a:ext>
              </a:extLst>
            </p:cNvPr>
            <p:cNvSpPr txBox="1"/>
            <p:nvPr/>
          </p:nvSpPr>
          <p:spPr>
            <a:xfrm>
              <a:off x="7735597" y="3478446"/>
              <a:ext cx="1144755" cy="11697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펜" panose="020B0503000000000000" pitchFamily="50" charset="-127"/>
                  <a:ea typeface="나눔바른펜" panose="020B0503000000000000" pitchFamily="50" charset="-127"/>
                  <a:cs typeface="+mn-cs"/>
                </a:rPr>
                <a:t>새로운</a:t>
              </a:r>
              <a:endPara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펜" panose="020B0503000000000000" pitchFamily="50" charset="-127"/>
                <a:ea typeface="나눔바른펜" panose="020B0503000000000000" pitchFamily="50" charset="-127"/>
                <a:cs typeface="+mn-cs"/>
              </a:endParaRPr>
            </a:p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펜" panose="020B0503000000000000" pitchFamily="50" charset="-127"/>
                  <a:ea typeface="나눔바른펜" panose="020B0503000000000000" pitchFamily="50" charset="-127"/>
                  <a:cs typeface="+mn-cs"/>
                </a:rPr>
                <a:t>기준 온도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518013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C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그룹 52"/>
          <p:cNvGrpSpPr/>
          <p:nvPr/>
        </p:nvGrpSpPr>
        <p:grpSpPr>
          <a:xfrm>
            <a:off x="-124404" y="841483"/>
            <a:ext cx="9648262" cy="6034271"/>
            <a:chOff x="-115168" y="823728"/>
            <a:chExt cx="9648262" cy="6034271"/>
          </a:xfrm>
        </p:grpSpPr>
        <p:grpSp>
          <p:nvGrpSpPr>
            <p:cNvPr id="2" name="그룹 1"/>
            <p:cNvGrpSpPr/>
            <p:nvPr/>
          </p:nvGrpSpPr>
          <p:grpSpPr>
            <a:xfrm>
              <a:off x="-115168" y="823728"/>
              <a:ext cx="9648262" cy="834950"/>
              <a:chOff x="129380" y="6050182"/>
              <a:chExt cx="9648262" cy="834950"/>
            </a:xfrm>
            <a:solidFill>
              <a:schemeClr val="bg1"/>
            </a:solidFill>
          </p:grpSpPr>
          <p:grpSp>
            <p:nvGrpSpPr>
              <p:cNvPr id="3" name="그룹 2"/>
              <p:cNvGrpSpPr/>
              <p:nvPr/>
            </p:nvGrpSpPr>
            <p:grpSpPr>
              <a:xfrm>
                <a:off x="129380" y="6050182"/>
                <a:ext cx="1388667" cy="807818"/>
                <a:chOff x="2336173" y="944880"/>
                <a:chExt cx="3204758" cy="1871472"/>
              </a:xfrm>
              <a:grpFill/>
            </p:grpSpPr>
            <p:sp>
              <p:nvSpPr>
                <p:cNvPr id="47" name="타원 46"/>
                <p:cNvSpPr/>
                <p:nvPr/>
              </p:nvSpPr>
              <p:spPr>
                <a:xfrm>
                  <a:off x="4443651" y="1719072"/>
                  <a:ext cx="1097280" cy="10972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3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endParaRPr>
                </a:p>
              </p:txBody>
            </p:sp>
            <p:sp>
              <p:nvSpPr>
                <p:cNvPr id="48" name="타원 47"/>
                <p:cNvSpPr/>
                <p:nvPr/>
              </p:nvSpPr>
              <p:spPr>
                <a:xfrm>
                  <a:off x="2336173" y="1251254"/>
                  <a:ext cx="859536" cy="859535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3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endParaRPr>
                </a:p>
              </p:txBody>
            </p:sp>
            <p:sp>
              <p:nvSpPr>
                <p:cNvPr id="49" name="타원 48"/>
                <p:cNvSpPr/>
                <p:nvPr/>
              </p:nvSpPr>
              <p:spPr>
                <a:xfrm>
                  <a:off x="2886455" y="944880"/>
                  <a:ext cx="1322832" cy="132283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3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endParaRPr>
                </a:p>
              </p:txBody>
            </p:sp>
            <p:sp>
              <p:nvSpPr>
                <p:cNvPr id="50" name="타원 49"/>
                <p:cNvSpPr/>
                <p:nvPr/>
              </p:nvSpPr>
              <p:spPr>
                <a:xfrm>
                  <a:off x="3933225" y="1472300"/>
                  <a:ext cx="859536" cy="85953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3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endParaRPr>
                </a:p>
              </p:txBody>
            </p:sp>
            <p:sp>
              <p:nvSpPr>
                <p:cNvPr id="51" name="직사각형 50"/>
                <p:cNvSpPr/>
                <p:nvPr/>
              </p:nvSpPr>
              <p:spPr>
                <a:xfrm>
                  <a:off x="2601959" y="1950719"/>
                  <a:ext cx="2482105" cy="865633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3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endParaRPr>
                </a:p>
              </p:txBody>
            </p:sp>
          </p:grpSp>
          <p:grpSp>
            <p:nvGrpSpPr>
              <p:cNvPr id="4" name="그룹 3"/>
              <p:cNvGrpSpPr/>
              <p:nvPr/>
            </p:nvGrpSpPr>
            <p:grpSpPr>
              <a:xfrm>
                <a:off x="1095805" y="6068055"/>
                <a:ext cx="1780468" cy="807818"/>
                <a:chOff x="1431976" y="944880"/>
                <a:chExt cx="4108955" cy="1871472"/>
              </a:xfrm>
              <a:grpFill/>
            </p:grpSpPr>
            <p:sp>
              <p:nvSpPr>
                <p:cNvPr id="40" name="타원 39"/>
                <p:cNvSpPr/>
                <p:nvPr/>
              </p:nvSpPr>
              <p:spPr>
                <a:xfrm>
                  <a:off x="1431976" y="1719072"/>
                  <a:ext cx="1097280" cy="10972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펜" panose="020B0503000000000000" pitchFamily="50" charset="-127"/>
                    <a:ea typeface="나눔바른펜" panose="020B0503000000000000" pitchFamily="50" charset="-127"/>
                    <a:cs typeface="+mn-cs"/>
                  </a:endParaRPr>
                </a:p>
              </p:txBody>
            </p:sp>
            <p:sp>
              <p:nvSpPr>
                <p:cNvPr id="41" name="타원 40"/>
                <p:cNvSpPr/>
                <p:nvPr/>
              </p:nvSpPr>
              <p:spPr>
                <a:xfrm>
                  <a:off x="4443651" y="1719072"/>
                  <a:ext cx="1097280" cy="10972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3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펜" panose="020B0503000000000000" pitchFamily="50" charset="-127"/>
                    <a:ea typeface="나눔바른펜" panose="020B0503000000000000" pitchFamily="50" charset="-127"/>
                    <a:cs typeface="+mn-cs"/>
                  </a:endParaRPr>
                </a:p>
              </p:txBody>
            </p:sp>
            <p:sp>
              <p:nvSpPr>
                <p:cNvPr id="42" name="타원 41"/>
                <p:cNvSpPr/>
                <p:nvPr/>
              </p:nvSpPr>
              <p:spPr>
                <a:xfrm>
                  <a:off x="2191151" y="1304637"/>
                  <a:ext cx="859536" cy="85953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3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펜" panose="020B0503000000000000" pitchFamily="50" charset="-127"/>
                    <a:ea typeface="나눔바른펜" panose="020B0503000000000000" pitchFamily="50" charset="-127"/>
                    <a:cs typeface="+mn-cs"/>
                  </a:endParaRPr>
                </a:p>
              </p:txBody>
            </p:sp>
            <p:sp>
              <p:nvSpPr>
                <p:cNvPr id="43" name="타원 42"/>
                <p:cNvSpPr/>
                <p:nvPr/>
              </p:nvSpPr>
              <p:spPr>
                <a:xfrm>
                  <a:off x="2886455" y="944880"/>
                  <a:ext cx="1322832" cy="132283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3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펜" panose="020B0503000000000000" pitchFamily="50" charset="-127"/>
                    <a:ea typeface="나눔바른펜" panose="020B0503000000000000" pitchFamily="50" charset="-127"/>
                    <a:cs typeface="+mn-cs"/>
                  </a:endParaRPr>
                </a:p>
              </p:txBody>
            </p:sp>
            <p:sp>
              <p:nvSpPr>
                <p:cNvPr id="44" name="타원 43"/>
                <p:cNvSpPr/>
                <p:nvPr/>
              </p:nvSpPr>
              <p:spPr>
                <a:xfrm>
                  <a:off x="3933225" y="1472300"/>
                  <a:ext cx="859536" cy="85953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3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펜" panose="020B0503000000000000" pitchFamily="50" charset="-127"/>
                    <a:ea typeface="나눔바른펜" panose="020B0503000000000000" pitchFamily="50" charset="-127"/>
                    <a:cs typeface="+mn-cs"/>
                  </a:endParaRPr>
                </a:p>
              </p:txBody>
            </p:sp>
            <p:sp>
              <p:nvSpPr>
                <p:cNvPr id="45" name="직사각형 44"/>
                <p:cNvSpPr/>
                <p:nvPr/>
              </p:nvSpPr>
              <p:spPr>
                <a:xfrm>
                  <a:off x="2011680" y="1950720"/>
                  <a:ext cx="3072384" cy="865632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3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펜" panose="020B0503000000000000" pitchFamily="50" charset="-127"/>
                    <a:ea typeface="나눔바른펜" panose="020B0503000000000000" pitchFamily="50" charset="-127"/>
                    <a:cs typeface="+mn-cs"/>
                  </a:endParaRPr>
                </a:p>
              </p:txBody>
            </p:sp>
          </p:grpSp>
          <p:grpSp>
            <p:nvGrpSpPr>
              <p:cNvPr id="5" name="그룹 4"/>
              <p:cNvGrpSpPr/>
              <p:nvPr/>
            </p:nvGrpSpPr>
            <p:grpSpPr>
              <a:xfrm>
                <a:off x="2493530" y="6077314"/>
                <a:ext cx="1780468" cy="807818"/>
                <a:chOff x="1431976" y="944880"/>
                <a:chExt cx="4108955" cy="1871472"/>
              </a:xfrm>
              <a:grpFill/>
            </p:grpSpPr>
            <p:sp>
              <p:nvSpPr>
                <p:cNvPr id="34" name="타원 33"/>
                <p:cNvSpPr/>
                <p:nvPr/>
              </p:nvSpPr>
              <p:spPr>
                <a:xfrm>
                  <a:off x="1431976" y="1719072"/>
                  <a:ext cx="1097280" cy="10972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펜" panose="020B0503000000000000" pitchFamily="50" charset="-127"/>
                    <a:ea typeface="나눔바른펜" panose="020B0503000000000000" pitchFamily="50" charset="-127"/>
                    <a:cs typeface="+mn-cs"/>
                  </a:endParaRPr>
                </a:p>
              </p:txBody>
            </p:sp>
            <p:sp>
              <p:nvSpPr>
                <p:cNvPr id="35" name="타원 34"/>
                <p:cNvSpPr/>
                <p:nvPr/>
              </p:nvSpPr>
              <p:spPr>
                <a:xfrm>
                  <a:off x="4443651" y="1719072"/>
                  <a:ext cx="1097280" cy="10972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3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펜" panose="020B0503000000000000" pitchFamily="50" charset="-127"/>
                    <a:ea typeface="나눔바른펜" panose="020B0503000000000000" pitchFamily="50" charset="-127"/>
                    <a:cs typeface="+mn-cs"/>
                  </a:endParaRPr>
                </a:p>
              </p:txBody>
            </p:sp>
            <p:sp>
              <p:nvSpPr>
                <p:cNvPr id="36" name="타원 35"/>
                <p:cNvSpPr/>
                <p:nvPr/>
              </p:nvSpPr>
              <p:spPr>
                <a:xfrm>
                  <a:off x="2191151" y="1304637"/>
                  <a:ext cx="859536" cy="85953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3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펜" panose="020B0503000000000000" pitchFamily="50" charset="-127"/>
                    <a:ea typeface="나눔바른펜" panose="020B0503000000000000" pitchFamily="50" charset="-127"/>
                    <a:cs typeface="+mn-cs"/>
                  </a:endParaRPr>
                </a:p>
              </p:txBody>
            </p:sp>
            <p:sp>
              <p:nvSpPr>
                <p:cNvPr id="37" name="타원 36"/>
                <p:cNvSpPr/>
                <p:nvPr/>
              </p:nvSpPr>
              <p:spPr>
                <a:xfrm>
                  <a:off x="2886455" y="944880"/>
                  <a:ext cx="1322832" cy="132283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3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펜" panose="020B0503000000000000" pitchFamily="50" charset="-127"/>
                    <a:ea typeface="나눔바른펜" panose="020B0503000000000000" pitchFamily="50" charset="-127"/>
                    <a:cs typeface="+mn-cs"/>
                  </a:endParaRPr>
                </a:p>
              </p:txBody>
            </p:sp>
            <p:sp>
              <p:nvSpPr>
                <p:cNvPr id="38" name="타원 37"/>
                <p:cNvSpPr/>
                <p:nvPr/>
              </p:nvSpPr>
              <p:spPr>
                <a:xfrm>
                  <a:off x="3933225" y="1472300"/>
                  <a:ext cx="859536" cy="85953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3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펜" panose="020B0503000000000000" pitchFamily="50" charset="-127"/>
                    <a:ea typeface="나눔바른펜" panose="020B0503000000000000" pitchFamily="50" charset="-127"/>
                    <a:cs typeface="+mn-cs"/>
                  </a:endParaRPr>
                </a:p>
              </p:txBody>
            </p:sp>
            <p:sp>
              <p:nvSpPr>
                <p:cNvPr id="39" name="직사각형 38"/>
                <p:cNvSpPr/>
                <p:nvPr/>
              </p:nvSpPr>
              <p:spPr>
                <a:xfrm>
                  <a:off x="2011680" y="1950720"/>
                  <a:ext cx="3072384" cy="865632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3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펜" panose="020B0503000000000000" pitchFamily="50" charset="-127"/>
                    <a:ea typeface="나눔바른펜" panose="020B0503000000000000" pitchFamily="50" charset="-127"/>
                    <a:cs typeface="+mn-cs"/>
                  </a:endParaRPr>
                </a:p>
              </p:txBody>
            </p:sp>
          </p:grpSp>
          <p:grpSp>
            <p:nvGrpSpPr>
              <p:cNvPr id="6" name="그룹 5"/>
              <p:cNvGrpSpPr/>
              <p:nvPr/>
            </p:nvGrpSpPr>
            <p:grpSpPr>
              <a:xfrm>
                <a:off x="3874682" y="6052034"/>
                <a:ext cx="1780468" cy="807818"/>
                <a:chOff x="1431976" y="944880"/>
                <a:chExt cx="4108955" cy="1871472"/>
              </a:xfrm>
              <a:grpFill/>
            </p:grpSpPr>
            <p:sp>
              <p:nvSpPr>
                <p:cNvPr id="28" name="타원 27"/>
                <p:cNvSpPr/>
                <p:nvPr/>
              </p:nvSpPr>
              <p:spPr>
                <a:xfrm>
                  <a:off x="1431976" y="1719072"/>
                  <a:ext cx="1097280" cy="109727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펜" panose="020B0503000000000000" pitchFamily="50" charset="-127"/>
                    <a:ea typeface="나눔바른펜" panose="020B0503000000000000" pitchFamily="50" charset="-127"/>
                    <a:cs typeface="+mn-cs"/>
                  </a:endParaRPr>
                </a:p>
              </p:txBody>
            </p:sp>
            <p:sp>
              <p:nvSpPr>
                <p:cNvPr id="29" name="타원 28"/>
                <p:cNvSpPr/>
                <p:nvPr/>
              </p:nvSpPr>
              <p:spPr>
                <a:xfrm>
                  <a:off x="4443651" y="1719072"/>
                  <a:ext cx="1097280" cy="10972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3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펜" panose="020B0503000000000000" pitchFamily="50" charset="-127"/>
                    <a:ea typeface="나눔바른펜" panose="020B0503000000000000" pitchFamily="50" charset="-127"/>
                    <a:cs typeface="+mn-cs"/>
                  </a:endParaRPr>
                </a:p>
              </p:txBody>
            </p:sp>
            <p:sp>
              <p:nvSpPr>
                <p:cNvPr id="30" name="타원 29"/>
                <p:cNvSpPr/>
                <p:nvPr/>
              </p:nvSpPr>
              <p:spPr>
                <a:xfrm>
                  <a:off x="2191151" y="1304637"/>
                  <a:ext cx="859536" cy="85953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3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펜" panose="020B0503000000000000" pitchFamily="50" charset="-127"/>
                    <a:ea typeface="나눔바른펜" panose="020B0503000000000000" pitchFamily="50" charset="-127"/>
                    <a:cs typeface="+mn-cs"/>
                  </a:endParaRPr>
                </a:p>
              </p:txBody>
            </p:sp>
            <p:sp>
              <p:nvSpPr>
                <p:cNvPr id="31" name="타원 30"/>
                <p:cNvSpPr/>
                <p:nvPr/>
              </p:nvSpPr>
              <p:spPr>
                <a:xfrm>
                  <a:off x="2886455" y="944880"/>
                  <a:ext cx="1322832" cy="132283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3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펜" panose="020B0503000000000000" pitchFamily="50" charset="-127"/>
                    <a:ea typeface="나눔바른펜" panose="020B0503000000000000" pitchFamily="50" charset="-127"/>
                    <a:cs typeface="+mn-cs"/>
                  </a:endParaRPr>
                </a:p>
              </p:txBody>
            </p:sp>
            <p:sp>
              <p:nvSpPr>
                <p:cNvPr id="32" name="타원 31"/>
                <p:cNvSpPr/>
                <p:nvPr/>
              </p:nvSpPr>
              <p:spPr>
                <a:xfrm>
                  <a:off x="3933225" y="1472300"/>
                  <a:ext cx="859536" cy="85953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3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펜" panose="020B0503000000000000" pitchFamily="50" charset="-127"/>
                    <a:ea typeface="나눔바른펜" panose="020B0503000000000000" pitchFamily="50" charset="-127"/>
                    <a:cs typeface="+mn-cs"/>
                  </a:endParaRPr>
                </a:p>
              </p:txBody>
            </p:sp>
            <p:sp>
              <p:nvSpPr>
                <p:cNvPr id="33" name="직사각형 32"/>
                <p:cNvSpPr/>
                <p:nvPr/>
              </p:nvSpPr>
              <p:spPr>
                <a:xfrm>
                  <a:off x="2011680" y="1950720"/>
                  <a:ext cx="3072384" cy="865632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3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펜" panose="020B0503000000000000" pitchFamily="50" charset="-127"/>
                    <a:ea typeface="나눔바른펜" panose="020B0503000000000000" pitchFamily="50" charset="-127"/>
                    <a:cs typeface="+mn-cs"/>
                  </a:endParaRPr>
                </a:p>
              </p:txBody>
            </p:sp>
          </p:grpSp>
          <p:grpSp>
            <p:nvGrpSpPr>
              <p:cNvPr id="7" name="그룹 6"/>
              <p:cNvGrpSpPr/>
              <p:nvPr/>
            </p:nvGrpSpPr>
            <p:grpSpPr>
              <a:xfrm>
                <a:off x="5235198" y="6054407"/>
                <a:ext cx="1780468" cy="807818"/>
                <a:chOff x="1431976" y="944880"/>
                <a:chExt cx="4108955" cy="1871472"/>
              </a:xfrm>
              <a:grpFill/>
            </p:grpSpPr>
            <p:sp>
              <p:nvSpPr>
                <p:cNvPr id="22" name="타원 21"/>
                <p:cNvSpPr/>
                <p:nvPr/>
              </p:nvSpPr>
              <p:spPr>
                <a:xfrm>
                  <a:off x="1431976" y="1719072"/>
                  <a:ext cx="1097280" cy="10972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펜" panose="020B0503000000000000" pitchFamily="50" charset="-127"/>
                    <a:ea typeface="나눔바른펜" panose="020B0503000000000000" pitchFamily="50" charset="-127"/>
                    <a:cs typeface="+mn-cs"/>
                  </a:endParaRPr>
                </a:p>
              </p:txBody>
            </p:sp>
            <p:sp>
              <p:nvSpPr>
                <p:cNvPr id="23" name="타원 22"/>
                <p:cNvSpPr/>
                <p:nvPr/>
              </p:nvSpPr>
              <p:spPr>
                <a:xfrm>
                  <a:off x="4443651" y="1719072"/>
                  <a:ext cx="1097280" cy="10972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3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펜" panose="020B0503000000000000" pitchFamily="50" charset="-127"/>
                    <a:ea typeface="나눔바른펜" panose="020B0503000000000000" pitchFamily="50" charset="-127"/>
                    <a:cs typeface="+mn-cs"/>
                  </a:endParaRPr>
                </a:p>
              </p:txBody>
            </p:sp>
            <p:sp>
              <p:nvSpPr>
                <p:cNvPr id="24" name="타원 23"/>
                <p:cNvSpPr/>
                <p:nvPr/>
              </p:nvSpPr>
              <p:spPr>
                <a:xfrm>
                  <a:off x="2191151" y="1304637"/>
                  <a:ext cx="859536" cy="85953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3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펜" panose="020B0503000000000000" pitchFamily="50" charset="-127"/>
                    <a:ea typeface="나눔바른펜" panose="020B0503000000000000" pitchFamily="50" charset="-127"/>
                    <a:cs typeface="+mn-cs"/>
                  </a:endParaRPr>
                </a:p>
              </p:txBody>
            </p:sp>
            <p:sp>
              <p:nvSpPr>
                <p:cNvPr id="25" name="타원 24"/>
                <p:cNvSpPr/>
                <p:nvPr/>
              </p:nvSpPr>
              <p:spPr>
                <a:xfrm>
                  <a:off x="2886455" y="944880"/>
                  <a:ext cx="1322832" cy="132283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3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펜" panose="020B0503000000000000" pitchFamily="50" charset="-127"/>
                    <a:ea typeface="나눔바른펜" panose="020B0503000000000000" pitchFamily="50" charset="-127"/>
                    <a:cs typeface="+mn-cs"/>
                  </a:endParaRPr>
                </a:p>
              </p:txBody>
            </p:sp>
            <p:sp>
              <p:nvSpPr>
                <p:cNvPr id="26" name="타원 25"/>
                <p:cNvSpPr/>
                <p:nvPr/>
              </p:nvSpPr>
              <p:spPr>
                <a:xfrm>
                  <a:off x="3933225" y="1472300"/>
                  <a:ext cx="859536" cy="85953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3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펜" panose="020B0503000000000000" pitchFamily="50" charset="-127"/>
                    <a:ea typeface="나눔바른펜" panose="020B0503000000000000" pitchFamily="50" charset="-127"/>
                    <a:cs typeface="+mn-cs"/>
                  </a:endParaRPr>
                </a:p>
              </p:txBody>
            </p:sp>
            <p:sp>
              <p:nvSpPr>
                <p:cNvPr id="27" name="직사각형 26"/>
                <p:cNvSpPr/>
                <p:nvPr/>
              </p:nvSpPr>
              <p:spPr>
                <a:xfrm>
                  <a:off x="2011680" y="1950719"/>
                  <a:ext cx="3072384" cy="865633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3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펜" panose="020B0503000000000000" pitchFamily="50" charset="-127"/>
                    <a:ea typeface="나눔바른펜" panose="020B0503000000000000" pitchFamily="50" charset="-127"/>
                    <a:cs typeface="+mn-cs"/>
                  </a:endParaRPr>
                </a:p>
              </p:txBody>
            </p:sp>
          </p:grpSp>
          <p:grpSp>
            <p:nvGrpSpPr>
              <p:cNvPr id="8" name="그룹 7"/>
              <p:cNvGrpSpPr/>
              <p:nvPr/>
            </p:nvGrpSpPr>
            <p:grpSpPr>
              <a:xfrm>
                <a:off x="6636658" y="6056780"/>
                <a:ext cx="1780468" cy="807818"/>
                <a:chOff x="1431976" y="944880"/>
                <a:chExt cx="4108955" cy="1871472"/>
              </a:xfrm>
              <a:grpFill/>
            </p:grpSpPr>
            <p:sp>
              <p:nvSpPr>
                <p:cNvPr id="16" name="타원 15"/>
                <p:cNvSpPr/>
                <p:nvPr/>
              </p:nvSpPr>
              <p:spPr>
                <a:xfrm>
                  <a:off x="1431976" y="1719072"/>
                  <a:ext cx="1097280" cy="10972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펜" panose="020B0503000000000000" pitchFamily="50" charset="-127"/>
                    <a:ea typeface="나눔바른펜" panose="020B0503000000000000" pitchFamily="50" charset="-127"/>
                    <a:cs typeface="+mn-cs"/>
                  </a:endParaRPr>
                </a:p>
              </p:txBody>
            </p:sp>
            <p:sp>
              <p:nvSpPr>
                <p:cNvPr id="17" name="타원 16"/>
                <p:cNvSpPr/>
                <p:nvPr/>
              </p:nvSpPr>
              <p:spPr>
                <a:xfrm>
                  <a:off x="4443651" y="1719072"/>
                  <a:ext cx="1097280" cy="10972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3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펜" panose="020B0503000000000000" pitchFamily="50" charset="-127"/>
                    <a:ea typeface="나눔바른펜" panose="020B0503000000000000" pitchFamily="50" charset="-127"/>
                    <a:cs typeface="+mn-cs"/>
                  </a:endParaRPr>
                </a:p>
              </p:txBody>
            </p:sp>
            <p:sp>
              <p:nvSpPr>
                <p:cNvPr id="18" name="타원 17"/>
                <p:cNvSpPr/>
                <p:nvPr/>
              </p:nvSpPr>
              <p:spPr>
                <a:xfrm>
                  <a:off x="2191151" y="1304637"/>
                  <a:ext cx="859536" cy="85953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3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펜" panose="020B0503000000000000" pitchFamily="50" charset="-127"/>
                    <a:ea typeface="나눔바른펜" panose="020B0503000000000000" pitchFamily="50" charset="-127"/>
                    <a:cs typeface="+mn-cs"/>
                  </a:endParaRPr>
                </a:p>
              </p:txBody>
            </p:sp>
            <p:sp>
              <p:nvSpPr>
                <p:cNvPr id="19" name="타원 18"/>
                <p:cNvSpPr/>
                <p:nvPr/>
              </p:nvSpPr>
              <p:spPr>
                <a:xfrm>
                  <a:off x="2886455" y="944880"/>
                  <a:ext cx="1322832" cy="132283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3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펜" panose="020B0503000000000000" pitchFamily="50" charset="-127"/>
                    <a:ea typeface="나눔바른펜" panose="020B0503000000000000" pitchFamily="50" charset="-127"/>
                    <a:cs typeface="+mn-cs"/>
                  </a:endParaRPr>
                </a:p>
              </p:txBody>
            </p:sp>
            <p:sp>
              <p:nvSpPr>
                <p:cNvPr id="20" name="타원 19"/>
                <p:cNvSpPr/>
                <p:nvPr/>
              </p:nvSpPr>
              <p:spPr>
                <a:xfrm>
                  <a:off x="3933225" y="1472300"/>
                  <a:ext cx="859536" cy="85953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3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펜" panose="020B0503000000000000" pitchFamily="50" charset="-127"/>
                    <a:ea typeface="나눔바른펜" panose="020B0503000000000000" pitchFamily="50" charset="-127"/>
                    <a:cs typeface="+mn-cs"/>
                  </a:endParaRPr>
                </a:p>
              </p:txBody>
            </p:sp>
            <p:sp>
              <p:nvSpPr>
                <p:cNvPr id="21" name="직사각형 20"/>
                <p:cNvSpPr/>
                <p:nvPr/>
              </p:nvSpPr>
              <p:spPr>
                <a:xfrm>
                  <a:off x="2011680" y="1950720"/>
                  <a:ext cx="3072384" cy="865632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3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펜" panose="020B0503000000000000" pitchFamily="50" charset="-127"/>
                    <a:ea typeface="나눔바른펜" panose="020B0503000000000000" pitchFamily="50" charset="-127"/>
                    <a:cs typeface="+mn-cs"/>
                  </a:endParaRPr>
                </a:p>
              </p:txBody>
            </p:sp>
          </p:grpSp>
          <p:grpSp>
            <p:nvGrpSpPr>
              <p:cNvPr id="9" name="그룹 8"/>
              <p:cNvGrpSpPr/>
              <p:nvPr/>
            </p:nvGrpSpPr>
            <p:grpSpPr>
              <a:xfrm>
                <a:off x="7997174" y="6059277"/>
                <a:ext cx="1780468" cy="807818"/>
                <a:chOff x="1431976" y="944880"/>
                <a:chExt cx="4108955" cy="1871472"/>
              </a:xfrm>
              <a:grpFill/>
            </p:grpSpPr>
            <p:sp>
              <p:nvSpPr>
                <p:cNvPr id="10" name="타원 9"/>
                <p:cNvSpPr/>
                <p:nvPr/>
              </p:nvSpPr>
              <p:spPr>
                <a:xfrm>
                  <a:off x="1431976" y="1719072"/>
                  <a:ext cx="1097280" cy="10972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endParaRPr>
                </a:p>
              </p:txBody>
            </p:sp>
            <p:sp>
              <p:nvSpPr>
                <p:cNvPr id="11" name="타원 10"/>
                <p:cNvSpPr/>
                <p:nvPr/>
              </p:nvSpPr>
              <p:spPr>
                <a:xfrm>
                  <a:off x="4443651" y="1719072"/>
                  <a:ext cx="1097280" cy="10972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3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endParaRPr>
                </a:p>
              </p:txBody>
            </p:sp>
            <p:sp>
              <p:nvSpPr>
                <p:cNvPr id="12" name="타원 11"/>
                <p:cNvSpPr/>
                <p:nvPr/>
              </p:nvSpPr>
              <p:spPr>
                <a:xfrm>
                  <a:off x="2191151" y="1304637"/>
                  <a:ext cx="859536" cy="85953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3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endParaRPr>
                </a:p>
              </p:txBody>
            </p:sp>
            <p:sp>
              <p:nvSpPr>
                <p:cNvPr id="13" name="타원 12"/>
                <p:cNvSpPr/>
                <p:nvPr/>
              </p:nvSpPr>
              <p:spPr>
                <a:xfrm>
                  <a:off x="2886455" y="944880"/>
                  <a:ext cx="1322832" cy="132283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3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endParaRPr>
                </a:p>
              </p:txBody>
            </p:sp>
            <p:sp>
              <p:nvSpPr>
                <p:cNvPr id="14" name="타원 13"/>
                <p:cNvSpPr/>
                <p:nvPr/>
              </p:nvSpPr>
              <p:spPr>
                <a:xfrm>
                  <a:off x="3933225" y="1472300"/>
                  <a:ext cx="859536" cy="85953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3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endParaRPr>
                </a:p>
              </p:txBody>
            </p:sp>
            <p:sp>
              <p:nvSpPr>
                <p:cNvPr id="15" name="직사각형 14"/>
                <p:cNvSpPr/>
                <p:nvPr/>
              </p:nvSpPr>
              <p:spPr>
                <a:xfrm>
                  <a:off x="2011680" y="1950720"/>
                  <a:ext cx="3072384" cy="865632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3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endParaRPr>
                </a:p>
              </p:txBody>
            </p:sp>
          </p:grpSp>
        </p:grpSp>
        <p:sp>
          <p:nvSpPr>
            <p:cNvPr id="52" name="직사각형 51"/>
            <p:cNvSpPr/>
            <p:nvPr/>
          </p:nvSpPr>
          <p:spPr>
            <a:xfrm>
              <a:off x="-1" y="1553558"/>
              <a:ext cx="9208901" cy="530444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54" name="TextBox 53"/>
          <p:cNvSpPr txBox="1"/>
          <p:nvPr/>
        </p:nvSpPr>
        <p:spPr>
          <a:xfrm>
            <a:off x="1452603" y="129322"/>
            <a:ext cx="595334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펜" panose="020B0503000000000000" pitchFamily="50" charset="-127"/>
                <a:ea typeface="나눔바른펜" panose="020B0503000000000000" pitchFamily="50" charset="-127"/>
                <a:cs typeface="+mn-cs"/>
              </a:rPr>
              <a:t>옷 추천</a:t>
            </a: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4D3FBF56-4387-4CD9-88DF-15AA5C8E8DB4}"/>
              </a:ext>
            </a:extLst>
          </p:cNvPr>
          <p:cNvGrpSpPr/>
          <p:nvPr/>
        </p:nvGrpSpPr>
        <p:grpSpPr>
          <a:xfrm>
            <a:off x="1136099" y="1791335"/>
            <a:ext cx="1418755" cy="788449"/>
            <a:chOff x="2224930" y="3264448"/>
            <a:chExt cx="1418755" cy="788449"/>
          </a:xfrm>
        </p:grpSpPr>
        <p:grpSp>
          <p:nvGrpSpPr>
            <p:cNvPr id="132" name="그룹 131"/>
            <p:cNvGrpSpPr/>
            <p:nvPr/>
          </p:nvGrpSpPr>
          <p:grpSpPr>
            <a:xfrm>
              <a:off x="2224930" y="3264448"/>
              <a:ext cx="1418755" cy="788449"/>
              <a:chOff x="480302" y="2634229"/>
              <a:chExt cx="1791204" cy="995431"/>
            </a:xfrm>
            <a:solidFill>
              <a:schemeClr val="bg1">
                <a:lumMod val="85000"/>
              </a:schemeClr>
            </a:solidFill>
          </p:grpSpPr>
          <p:grpSp>
            <p:nvGrpSpPr>
              <p:cNvPr id="133" name="그룹 132"/>
              <p:cNvGrpSpPr/>
              <p:nvPr/>
            </p:nvGrpSpPr>
            <p:grpSpPr>
              <a:xfrm>
                <a:off x="480302" y="2634229"/>
                <a:ext cx="1780468" cy="807818"/>
                <a:chOff x="1431976" y="944880"/>
                <a:chExt cx="4108955" cy="1871472"/>
              </a:xfrm>
              <a:grpFill/>
            </p:grpSpPr>
            <p:sp>
              <p:nvSpPr>
                <p:cNvPr id="141" name="타원 140"/>
                <p:cNvSpPr/>
                <p:nvPr/>
              </p:nvSpPr>
              <p:spPr>
                <a:xfrm>
                  <a:off x="1431976" y="1719072"/>
                  <a:ext cx="1097280" cy="10972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펜" panose="020B0503000000000000" pitchFamily="50" charset="-127"/>
                    <a:ea typeface="나눔바른펜" panose="020B0503000000000000" pitchFamily="50" charset="-127"/>
                    <a:cs typeface="+mn-cs"/>
                  </a:endParaRPr>
                </a:p>
              </p:txBody>
            </p:sp>
            <p:sp>
              <p:nvSpPr>
                <p:cNvPr id="142" name="타원 141"/>
                <p:cNvSpPr/>
                <p:nvPr/>
              </p:nvSpPr>
              <p:spPr>
                <a:xfrm>
                  <a:off x="4443651" y="1719072"/>
                  <a:ext cx="1097280" cy="10972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3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펜" panose="020B0503000000000000" pitchFamily="50" charset="-127"/>
                    <a:ea typeface="나눔바른펜" panose="020B0503000000000000" pitchFamily="50" charset="-127"/>
                    <a:cs typeface="+mn-cs"/>
                  </a:endParaRPr>
                </a:p>
              </p:txBody>
            </p:sp>
            <p:sp>
              <p:nvSpPr>
                <p:cNvPr id="143" name="타원 142"/>
                <p:cNvSpPr/>
                <p:nvPr/>
              </p:nvSpPr>
              <p:spPr>
                <a:xfrm>
                  <a:off x="2191151" y="1304637"/>
                  <a:ext cx="859536" cy="85953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3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펜" panose="020B0503000000000000" pitchFamily="50" charset="-127"/>
                    <a:ea typeface="나눔바른펜" panose="020B0503000000000000" pitchFamily="50" charset="-127"/>
                    <a:cs typeface="+mn-cs"/>
                  </a:endParaRPr>
                </a:p>
              </p:txBody>
            </p:sp>
            <p:sp>
              <p:nvSpPr>
                <p:cNvPr id="144" name="타원 143"/>
                <p:cNvSpPr/>
                <p:nvPr/>
              </p:nvSpPr>
              <p:spPr>
                <a:xfrm>
                  <a:off x="2886455" y="944880"/>
                  <a:ext cx="1322832" cy="132283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3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펜" panose="020B0503000000000000" pitchFamily="50" charset="-127"/>
                    <a:ea typeface="나눔바른펜" panose="020B0503000000000000" pitchFamily="50" charset="-127"/>
                    <a:cs typeface="+mn-cs"/>
                  </a:endParaRPr>
                </a:p>
              </p:txBody>
            </p:sp>
            <p:sp>
              <p:nvSpPr>
                <p:cNvPr id="145" name="타원 144"/>
                <p:cNvSpPr/>
                <p:nvPr/>
              </p:nvSpPr>
              <p:spPr>
                <a:xfrm>
                  <a:off x="3933225" y="1472300"/>
                  <a:ext cx="859536" cy="85953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3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펜" panose="020B0503000000000000" pitchFamily="50" charset="-127"/>
                    <a:ea typeface="나눔바른펜" panose="020B0503000000000000" pitchFamily="50" charset="-127"/>
                    <a:cs typeface="+mn-cs"/>
                  </a:endParaRPr>
                </a:p>
              </p:txBody>
            </p:sp>
            <p:sp>
              <p:nvSpPr>
                <p:cNvPr id="146" name="직사각형 145"/>
                <p:cNvSpPr/>
                <p:nvPr/>
              </p:nvSpPr>
              <p:spPr>
                <a:xfrm>
                  <a:off x="2011680" y="1950720"/>
                  <a:ext cx="3072384" cy="865632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3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펜" panose="020B0503000000000000" pitchFamily="50" charset="-127"/>
                    <a:ea typeface="나눔바른펜" panose="020B0503000000000000" pitchFamily="50" charset="-127"/>
                    <a:cs typeface="+mn-cs"/>
                  </a:endParaRPr>
                </a:p>
              </p:txBody>
            </p:sp>
          </p:grpSp>
          <p:grpSp>
            <p:nvGrpSpPr>
              <p:cNvPr id="134" name="그룹 133"/>
              <p:cNvGrpSpPr/>
              <p:nvPr/>
            </p:nvGrpSpPr>
            <p:grpSpPr>
              <a:xfrm rot="10800000">
                <a:off x="491038" y="2930619"/>
                <a:ext cx="1780468" cy="699041"/>
                <a:chOff x="1431976" y="1196884"/>
                <a:chExt cx="4108955" cy="1619468"/>
              </a:xfrm>
              <a:grpFill/>
            </p:grpSpPr>
            <p:sp>
              <p:nvSpPr>
                <p:cNvPr id="135" name="타원 134"/>
                <p:cNvSpPr/>
                <p:nvPr/>
              </p:nvSpPr>
              <p:spPr>
                <a:xfrm>
                  <a:off x="1431976" y="1719072"/>
                  <a:ext cx="1097280" cy="10972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펜" panose="020B0503000000000000" pitchFamily="50" charset="-127"/>
                    <a:ea typeface="나눔바른펜" panose="020B0503000000000000" pitchFamily="50" charset="-127"/>
                    <a:cs typeface="+mn-cs"/>
                  </a:endParaRPr>
                </a:p>
              </p:txBody>
            </p:sp>
            <p:sp>
              <p:nvSpPr>
                <p:cNvPr id="136" name="타원 135"/>
                <p:cNvSpPr/>
                <p:nvPr/>
              </p:nvSpPr>
              <p:spPr>
                <a:xfrm>
                  <a:off x="4443651" y="1719072"/>
                  <a:ext cx="1097280" cy="10972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3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펜" panose="020B0503000000000000" pitchFamily="50" charset="-127"/>
                    <a:ea typeface="나눔바른펜" panose="020B0503000000000000" pitchFamily="50" charset="-127"/>
                    <a:cs typeface="+mn-cs"/>
                  </a:endParaRPr>
                </a:p>
              </p:txBody>
            </p:sp>
            <p:sp>
              <p:nvSpPr>
                <p:cNvPr id="137" name="타원 136"/>
                <p:cNvSpPr/>
                <p:nvPr/>
              </p:nvSpPr>
              <p:spPr>
                <a:xfrm>
                  <a:off x="2349820" y="1428534"/>
                  <a:ext cx="859537" cy="85953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3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펜" panose="020B0503000000000000" pitchFamily="50" charset="-127"/>
                    <a:ea typeface="나눔바른펜" panose="020B0503000000000000" pitchFamily="50" charset="-127"/>
                    <a:cs typeface="+mn-cs"/>
                  </a:endParaRPr>
                </a:p>
              </p:txBody>
            </p:sp>
            <p:sp>
              <p:nvSpPr>
                <p:cNvPr id="138" name="타원 137"/>
                <p:cNvSpPr/>
                <p:nvPr/>
              </p:nvSpPr>
              <p:spPr>
                <a:xfrm>
                  <a:off x="2884175" y="1196884"/>
                  <a:ext cx="1322833" cy="132283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3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펜" panose="020B0503000000000000" pitchFamily="50" charset="-127"/>
                    <a:ea typeface="나눔바른펜" panose="020B0503000000000000" pitchFamily="50" charset="-127"/>
                    <a:cs typeface="+mn-cs"/>
                  </a:endParaRPr>
                </a:p>
              </p:txBody>
            </p:sp>
            <p:sp>
              <p:nvSpPr>
                <p:cNvPr id="139" name="타원 138"/>
                <p:cNvSpPr/>
                <p:nvPr/>
              </p:nvSpPr>
              <p:spPr>
                <a:xfrm>
                  <a:off x="3933225" y="1472300"/>
                  <a:ext cx="859536" cy="85953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3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펜" panose="020B0503000000000000" pitchFamily="50" charset="-127"/>
                    <a:ea typeface="나눔바른펜" panose="020B0503000000000000" pitchFamily="50" charset="-127"/>
                    <a:cs typeface="+mn-cs"/>
                  </a:endParaRPr>
                </a:p>
              </p:txBody>
            </p:sp>
            <p:sp>
              <p:nvSpPr>
                <p:cNvPr id="140" name="직사각형 139"/>
                <p:cNvSpPr/>
                <p:nvPr/>
              </p:nvSpPr>
              <p:spPr>
                <a:xfrm>
                  <a:off x="2076148" y="1833272"/>
                  <a:ext cx="3072384" cy="865633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3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펜" panose="020B0503000000000000" pitchFamily="50" charset="-127"/>
                    <a:ea typeface="나눔바른펜" panose="020B0503000000000000" pitchFamily="50" charset="-127"/>
                    <a:cs typeface="+mn-cs"/>
                  </a:endParaRPr>
                </a:p>
              </p:txBody>
            </p:sp>
          </p:grpSp>
        </p:grpSp>
        <p:sp>
          <p:nvSpPr>
            <p:cNvPr id="193" name="TextBox 192"/>
            <p:cNvSpPr txBox="1"/>
            <p:nvPr/>
          </p:nvSpPr>
          <p:spPr>
            <a:xfrm>
              <a:off x="2337662" y="3476393"/>
              <a:ext cx="114475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나눔바른펜" panose="020B0503000000000000" pitchFamily="50" charset="-127"/>
                  <a:ea typeface="나눔바른펜" panose="020B0503000000000000" pitchFamily="50" charset="-127"/>
                  <a:cs typeface="+mn-cs"/>
                </a:rPr>
                <a:t>기온</a:t>
              </a:r>
            </a:p>
          </p:txBody>
        </p:sp>
      </p:grpSp>
      <p:sp>
        <p:nvSpPr>
          <p:cNvPr id="194" name="TextBox 193"/>
          <p:cNvSpPr txBox="1"/>
          <p:nvPr/>
        </p:nvSpPr>
        <p:spPr>
          <a:xfrm>
            <a:off x="4107841" y="3492734"/>
            <a:ext cx="11447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펜" panose="020B0503000000000000" pitchFamily="50" charset="-127"/>
                <a:ea typeface="나눔바른펜" panose="020B0503000000000000" pitchFamily="50" charset="-127"/>
                <a:cs typeface="+mn-cs"/>
              </a:rPr>
              <a:t>옷</a:t>
            </a:r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38A3E3C2-26CF-4709-B404-C3F5B64A58F7}"/>
              </a:ext>
            </a:extLst>
          </p:cNvPr>
          <p:cNvGrpSpPr/>
          <p:nvPr/>
        </p:nvGrpSpPr>
        <p:grpSpPr>
          <a:xfrm>
            <a:off x="3083752" y="1811480"/>
            <a:ext cx="1418755" cy="798679"/>
            <a:chOff x="7591070" y="3309345"/>
            <a:chExt cx="1418755" cy="798679"/>
          </a:xfrm>
        </p:grpSpPr>
        <p:grpSp>
          <p:nvGrpSpPr>
            <p:cNvPr id="177" name="그룹 176"/>
            <p:cNvGrpSpPr/>
            <p:nvPr/>
          </p:nvGrpSpPr>
          <p:grpSpPr>
            <a:xfrm>
              <a:off x="7591070" y="3309345"/>
              <a:ext cx="1418755" cy="798679"/>
              <a:chOff x="480302" y="2634229"/>
              <a:chExt cx="1791204" cy="1008346"/>
            </a:xfrm>
          </p:grpSpPr>
          <p:grpSp>
            <p:nvGrpSpPr>
              <p:cNvPr id="178" name="그룹 177"/>
              <p:cNvGrpSpPr/>
              <p:nvPr/>
            </p:nvGrpSpPr>
            <p:grpSpPr>
              <a:xfrm>
                <a:off x="480302" y="2634229"/>
                <a:ext cx="1780468" cy="807818"/>
                <a:chOff x="1431976" y="944880"/>
                <a:chExt cx="4108955" cy="1871472"/>
              </a:xfrm>
              <a:solidFill>
                <a:srgbClr val="A6CCEC"/>
              </a:solidFill>
            </p:grpSpPr>
            <p:sp>
              <p:nvSpPr>
                <p:cNvPr id="186" name="타원 185"/>
                <p:cNvSpPr/>
                <p:nvPr/>
              </p:nvSpPr>
              <p:spPr>
                <a:xfrm>
                  <a:off x="1431976" y="1719072"/>
                  <a:ext cx="1097280" cy="10972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펜" panose="020B0503000000000000" pitchFamily="50" charset="-127"/>
                    <a:ea typeface="나눔바른펜" panose="020B0503000000000000" pitchFamily="50" charset="-127"/>
                    <a:cs typeface="+mn-cs"/>
                  </a:endParaRPr>
                </a:p>
              </p:txBody>
            </p:sp>
            <p:sp>
              <p:nvSpPr>
                <p:cNvPr id="187" name="타원 186"/>
                <p:cNvSpPr/>
                <p:nvPr/>
              </p:nvSpPr>
              <p:spPr>
                <a:xfrm>
                  <a:off x="4443651" y="1719072"/>
                  <a:ext cx="1097280" cy="10972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3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펜" panose="020B0503000000000000" pitchFamily="50" charset="-127"/>
                    <a:ea typeface="나눔바른펜" panose="020B0503000000000000" pitchFamily="50" charset="-127"/>
                    <a:cs typeface="+mn-cs"/>
                  </a:endParaRPr>
                </a:p>
              </p:txBody>
            </p:sp>
            <p:sp>
              <p:nvSpPr>
                <p:cNvPr id="188" name="타원 187"/>
                <p:cNvSpPr/>
                <p:nvPr/>
              </p:nvSpPr>
              <p:spPr>
                <a:xfrm>
                  <a:off x="2191151" y="1304637"/>
                  <a:ext cx="859536" cy="85953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3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펜" panose="020B0503000000000000" pitchFamily="50" charset="-127"/>
                    <a:ea typeface="나눔바른펜" panose="020B0503000000000000" pitchFamily="50" charset="-127"/>
                    <a:cs typeface="+mn-cs"/>
                  </a:endParaRPr>
                </a:p>
              </p:txBody>
            </p:sp>
            <p:sp>
              <p:nvSpPr>
                <p:cNvPr id="189" name="타원 188"/>
                <p:cNvSpPr/>
                <p:nvPr/>
              </p:nvSpPr>
              <p:spPr>
                <a:xfrm>
                  <a:off x="2886455" y="944880"/>
                  <a:ext cx="1322832" cy="132283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3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펜" panose="020B0503000000000000" pitchFamily="50" charset="-127"/>
                    <a:ea typeface="나눔바른펜" panose="020B0503000000000000" pitchFamily="50" charset="-127"/>
                    <a:cs typeface="+mn-cs"/>
                  </a:endParaRPr>
                </a:p>
              </p:txBody>
            </p:sp>
            <p:sp>
              <p:nvSpPr>
                <p:cNvPr id="190" name="타원 189"/>
                <p:cNvSpPr/>
                <p:nvPr/>
              </p:nvSpPr>
              <p:spPr>
                <a:xfrm>
                  <a:off x="3933225" y="1472300"/>
                  <a:ext cx="859536" cy="85953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3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펜" panose="020B0503000000000000" pitchFamily="50" charset="-127"/>
                    <a:ea typeface="나눔바른펜" panose="020B0503000000000000" pitchFamily="50" charset="-127"/>
                    <a:cs typeface="+mn-cs"/>
                  </a:endParaRPr>
                </a:p>
              </p:txBody>
            </p:sp>
            <p:sp>
              <p:nvSpPr>
                <p:cNvPr id="191" name="직사각형 190"/>
                <p:cNvSpPr/>
                <p:nvPr/>
              </p:nvSpPr>
              <p:spPr>
                <a:xfrm>
                  <a:off x="2011680" y="1950720"/>
                  <a:ext cx="3072384" cy="865632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3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펜" panose="020B0503000000000000" pitchFamily="50" charset="-127"/>
                    <a:ea typeface="나눔바른펜" panose="020B0503000000000000" pitchFamily="50" charset="-127"/>
                    <a:cs typeface="+mn-cs"/>
                  </a:endParaRPr>
                </a:p>
              </p:txBody>
            </p:sp>
          </p:grpSp>
          <p:grpSp>
            <p:nvGrpSpPr>
              <p:cNvPr id="179" name="그룹 178"/>
              <p:cNvGrpSpPr/>
              <p:nvPr/>
            </p:nvGrpSpPr>
            <p:grpSpPr>
              <a:xfrm rot="10800000">
                <a:off x="491038" y="2930619"/>
                <a:ext cx="1780468" cy="711956"/>
                <a:chOff x="1431976" y="1166963"/>
                <a:chExt cx="4108955" cy="1649389"/>
              </a:xfrm>
              <a:solidFill>
                <a:srgbClr val="A6CCEC"/>
              </a:solidFill>
            </p:grpSpPr>
            <p:sp>
              <p:nvSpPr>
                <p:cNvPr id="180" name="타원 179"/>
                <p:cNvSpPr/>
                <p:nvPr/>
              </p:nvSpPr>
              <p:spPr>
                <a:xfrm>
                  <a:off x="1431976" y="1719072"/>
                  <a:ext cx="1097280" cy="10972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펜" panose="020B0503000000000000" pitchFamily="50" charset="-127"/>
                    <a:ea typeface="나눔바른펜" panose="020B0503000000000000" pitchFamily="50" charset="-127"/>
                    <a:cs typeface="+mn-cs"/>
                  </a:endParaRPr>
                </a:p>
              </p:txBody>
            </p:sp>
            <p:sp>
              <p:nvSpPr>
                <p:cNvPr id="181" name="타원 180"/>
                <p:cNvSpPr/>
                <p:nvPr/>
              </p:nvSpPr>
              <p:spPr>
                <a:xfrm>
                  <a:off x="4443651" y="1719072"/>
                  <a:ext cx="1097280" cy="10972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3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펜" panose="020B0503000000000000" pitchFamily="50" charset="-127"/>
                    <a:ea typeface="나눔바른펜" panose="020B0503000000000000" pitchFamily="50" charset="-127"/>
                    <a:cs typeface="+mn-cs"/>
                  </a:endParaRPr>
                </a:p>
              </p:txBody>
            </p:sp>
            <p:sp>
              <p:nvSpPr>
                <p:cNvPr id="182" name="타원 181"/>
                <p:cNvSpPr/>
                <p:nvPr/>
              </p:nvSpPr>
              <p:spPr>
                <a:xfrm>
                  <a:off x="2249938" y="1429780"/>
                  <a:ext cx="859537" cy="85953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3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펜" panose="020B0503000000000000" pitchFamily="50" charset="-127"/>
                    <a:ea typeface="나눔바른펜" panose="020B0503000000000000" pitchFamily="50" charset="-127"/>
                    <a:cs typeface="+mn-cs"/>
                  </a:endParaRPr>
                </a:p>
              </p:txBody>
            </p:sp>
            <p:sp>
              <p:nvSpPr>
                <p:cNvPr id="183" name="타원 182"/>
                <p:cNvSpPr/>
                <p:nvPr/>
              </p:nvSpPr>
              <p:spPr>
                <a:xfrm>
                  <a:off x="2879411" y="1166963"/>
                  <a:ext cx="1322833" cy="132283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3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펜" panose="020B0503000000000000" pitchFamily="50" charset="-127"/>
                    <a:ea typeface="나눔바른펜" panose="020B0503000000000000" pitchFamily="50" charset="-127"/>
                    <a:cs typeface="+mn-cs"/>
                  </a:endParaRPr>
                </a:p>
              </p:txBody>
            </p:sp>
            <p:sp>
              <p:nvSpPr>
                <p:cNvPr id="184" name="타원 183"/>
                <p:cNvSpPr/>
                <p:nvPr/>
              </p:nvSpPr>
              <p:spPr>
                <a:xfrm>
                  <a:off x="3933225" y="1472300"/>
                  <a:ext cx="859536" cy="85953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3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펜" panose="020B0503000000000000" pitchFamily="50" charset="-127"/>
                    <a:ea typeface="나눔바른펜" panose="020B0503000000000000" pitchFamily="50" charset="-127"/>
                    <a:cs typeface="+mn-cs"/>
                  </a:endParaRPr>
                </a:p>
              </p:txBody>
            </p:sp>
            <p:sp>
              <p:nvSpPr>
                <p:cNvPr id="185" name="직사각형 184"/>
                <p:cNvSpPr/>
                <p:nvPr/>
              </p:nvSpPr>
              <p:spPr>
                <a:xfrm>
                  <a:off x="2076148" y="1833272"/>
                  <a:ext cx="3072384" cy="865633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3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펜" panose="020B0503000000000000" pitchFamily="50" charset="-127"/>
                    <a:ea typeface="나눔바른펜" panose="020B0503000000000000" pitchFamily="50" charset="-127"/>
                    <a:cs typeface="+mn-cs"/>
                  </a:endParaRPr>
                </a:p>
              </p:txBody>
            </p:sp>
          </p:grpSp>
        </p:grpSp>
        <p:sp>
          <p:nvSpPr>
            <p:cNvPr id="196" name="TextBox 195"/>
            <p:cNvSpPr txBox="1"/>
            <p:nvPr/>
          </p:nvSpPr>
          <p:spPr>
            <a:xfrm>
              <a:off x="7664553" y="3530419"/>
              <a:ext cx="121445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펜" panose="020B0503000000000000" pitchFamily="50" charset="-127"/>
                  <a:ea typeface="나눔바른펜" panose="020B0503000000000000" pitchFamily="50" charset="-127"/>
                  <a:cs typeface="+mn-cs"/>
                </a:rPr>
                <a:t>기준 온도</a:t>
              </a:r>
            </a:p>
          </p:txBody>
        </p:sp>
      </p:grpSp>
      <p:sp>
        <p:nvSpPr>
          <p:cNvPr id="197" name="TextBox 196"/>
          <p:cNvSpPr txBox="1"/>
          <p:nvPr/>
        </p:nvSpPr>
        <p:spPr>
          <a:xfrm>
            <a:off x="4528278" y="2048826"/>
            <a:ext cx="4142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펜" panose="020B0503000000000000" pitchFamily="50" charset="-127"/>
                <a:ea typeface="나눔바른펜" panose="020B0503000000000000" pitchFamily="50" charset="-127"/>
                <a:cs typeface="+mn-cs"/>
              </a:rPr>
              <a:t>를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펜" panose="020B0503000000000000" pitchFamily="50" charset="-127"/>
                <a:ea typeface="나눔바른펜" panose="020B0503000000000000" pitchFamily="50" charset="-127"/>
                <a:cs typeface="+mn-cs"/>
              </a:rPr>
              <a:t> 통해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나눔바른펜" panose="020B0503000000000000" pitchFamily="50" charset="-127"/>
                <a:ea typeface="나눔바른펜" panose="020B0503000000000000" pitchFamily="50" charset="-127"/>
                <a:cs typeface="+mn-cs"/>
              </a:rPr>
              <a:t>겉옷을 입을 확률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펜" panose="020B0503000000000000" pitchFamily="50" charset="-127"/>
                <a:ea typeface="나눔바른펜" panose="020B0503000000000000" pitchFamily="50" charset="-127"/>
                <a:cs typeface="+mn-cs"/>
              </a:rPr>
              <a:t>을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나눔바른펜" panose="020B0503000000000000" pitchFamily="50" charset="-127"/>
                <a:ea typeface="나눔바른펜" panose="020B0503000000000000" pitchFamily="50" charset="-127"/>
                <a:cs typeface="+mn-cs"/>
              </a:rPr>
              <a:t>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펜" panose="020B0503000000000000" pitchFamily="50" charset="-127"/>
                <a:ea typeface="나눔바른펜" panose="020B0503000000000000" pitchFamily="50" charset="-127"/>
                <a:cs typeface="+mn-cs"/>
              </a:rPr>
              <a:t>구한다</a:t>
            </a:r>
          </a:p>
        </p:txBody>
      </p:sp>
      <p:sp>
        <p:nvSpPr>
          <p:cNvPr id="199" name="TextBox 198"/>
          <p:cNvSpPr txBox="1"/>
          <p:nvPr/>
        </p:nvSpPr>
        <p:spPr>
          <a:xfrm>
            <a:off x="2635289" y="2026096"/>
            <a:ext cx="3010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펜" panose="020B0503000000000000" pitchFamily="50" charset="-127"/>
                <a:ea typeface="나눔바른펜" panose="020B0503000000000000" pitchFamily="50" charset="-127"/>
                <a:cs typeface="+mn-cs"/>
              </a:rPr>
              <a:t>-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바른펜" panose="020B0503000000000000" pitchFamily="50" charset="-127"/>
              <a:ea typeface="나눔바른펜" panose="020B0503000000000000" pitchFamily="50" charset="-127"/>
              <a:cs typeface="+mn-cs"/>
            </a:endParaRPr>
          </a:p>
        </p:txBody>
      </p:sp>
      <p:sp>
        <p:nvSpPr>
          <p:cNvPr id="202" name="TextBox 201">
            <a:extLst>
              <a:ext uri="{FF2B5EF4-FFF2-40B4-BE49-F238E27FC236}">
                <a16:creationId xmlns:a16="http://schemas.microsoft.com/office/drawing/2014/main" id="{02FC7199-6D3E-41E1-8055-7F0EBFFC8EAF}"/>
              </a:ext>
            </a:extLst>
          </p:cNvPr>
          <p:cNvSpPr txBox="1"/>
          <p:nvPr/>
        </p:nvSpPr>
        <p:spPr>
          <a:xfrm>
            <a:off x="785157" y="3318033"/>
            <a:ext cx="33846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펜" panose="020B0503000000000000" pitchFamily="50" charset="-127"/>
                <a:ea typeface="나눔바른펜" panose="020B0503000000000000" pitchFamily="50" charset="-127"/>
                <a:cs typeface="+mn-cs"/>
              </a:rPr>
              <a:t>Case 1)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펜" panose="020B0503000000000000" pitchFamily="50" charset="-127"/>
                <a:ea typeface="나눔바른펜" panose="020B0503000000000000" pitchFamily="50" charset="-127"/>
                <a:cs typeface="+mn-cs"/>
              </a:rPr>
              <a:t>겉옷을 입을 경우</a:t>
            </a: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8B0C7F92-9639-4209-8D25-897889D01F87}"/>
              </a:ext>
            </a:extLst>
          </p:cNvPr>
          <p:cNvSpPr txBox="1"/>
          <p:nvPr/>
        </p:nvSpPr>
        <p:spPr>
          <a:xfrm>
            <a:off x="1044845" y="4365048"/>
            <a:ext cx="34792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펜" panose="020B0503000000000000" pitchFamily="50" charset="-127"/>
                <a:ea typeface="나눔바른펜" panose="020B0503000000000000" pitchFamily="50" charset="-127"/>
                <a:cs typeface="+mn-cs"/>
              </a:rPr>
              <a:t>Case 2)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펜" panose="020B0503000000000000" pitchFamily="50" charset="-127"/>
                <a:ea typeface="나눔바른펜" panose="020B0503000000000000" pitchFamily="50" charset="-127"/>
                <a:cs typeface="+mn-cs"/>
              </a:rPr>
              <a:t>겉옷을 입지 않을 경우</a:t>
            </a: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BCFC0700-5AFA-4706-AEFC-B4EE0D2617D8}"/>
              </a:ext>
            </a:extLst>
          </p:cNvPr>
          <p:cNvSpPr txBox="1"/>
          <p:nvPr/>
        </p:nvSpPr>
        <p:spPr>
          <a:xfrm>
            <a:off x="1535881" y="3746400"/>
            <a:ext cx="54004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펜" panose="020B0503000000000000" pitchFamily="50" charset="-127"/>
                <a:ea typeface="나눔바른펜" panose="020B0503000000000000" pitchFamily="50" charset="-127"/>
                <a:cs typeface="+mn-cs"/>
              </a:rPr>
              <a:t>‘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펜" panose="020B0503000000000000" pitchFamily="50" charset="-127"/>
                <a:ea typeface="나눔바른펜" panose="020B0503000000000000" pitchFamily="50" charset="-127"/>
                <a:cs typeface="+mn-cs"/>
              </a:rPr>
              <a:t>겉옷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펜" panose="020B0503000000000000" pitchFamily="50" charset="-127"/>
                <a:ea typeface="나눔바른펜" panose="020B0503000000000000" pitchFamily="50" charset="-127"/>
                <a:cs typeface="+mn-cs"/>
              </a:rPr>
              <a:t>: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펜" panose="020B0503000000000000" pitchFamily="50" charset="-127"/>
                <a:ea typeface="나눔바른펜" panose="020B0503000000000000" pitchFamily="50" charset="-127"/>
                <a:cs typeface="+mn-cs"/>
              </a:rPr>
              <a:t>상의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펜" panose="020B0503000000000000" pitchFamily="50" charset="-127"/>
                <a:ea typeface="나눔바른펜" panose="020B0503000000000000" pitchFamily="50" charset="-127"/>
                <a:cs typeface="+mn-cs"/>
              </a:rPr>
              <a:t>: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펜" panose="020B0503000000000000" pitchFamily="50" charset="-127"/>
                <a:ea typeface="나눔바른펜" panose="020B0503000000000000" pitchFamily="50" charset="-127"/>
                <a:cs typeface="+mn-cs"/>
              </a:rPr>
              <a:t>하의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펜" panose="020B0503000000000000" pitchFamily="50" charset="-127"/>
                <a:ea typeface="나눔바른펜" panose="020B0503000000000000" pitchFamily="50" charset="-127"/>
                <a:cs typeface="+mn-cs"/>
              </a:rPr>
              <a:t>’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펜" panose="020B0503000000000000" pitchFamily="50" charset="-127"/>
                <a:ea typeface="나눔바른펜" panose="020B0503000000000000" pitchFamily="50" charset="-127"/>
                <a:cs typeface="+mn-cs"/>
              </a:rPr>
              <a:t>의 따뜻함 정도의 비율을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펜" panose="020B0503000000000000" pitchFamily="50" charset="-127"/>
                <a:ea typeface="나눔바른펜" panose="020B0503000000000000" pitchFamily="50" charset="-127"/>
                <a:cs typeface="+mn-cs"/>
              </a:rPr>
              <a:t>5:3:1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펜" panose="020B0503000000000000" pitchFamily="50" charset="-127"/>
                <a:ea typeface="나눔바른펜" panose="020B0503000000000000" pitchFamily="50" charset="-127"/>
                <a:cs typeface="+mn-cs"/>
              </a:rPr>
              <a:t>로 한다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펜" panose="020B0503000000000000" pitchFamily="50" charset="-127"/>
                <a:ea typeface="나눔바른펜" panose="020B0503000000000000" pitchFamily="50" charset="-127"/>
                <a:cs typeface="+mn-cs"/>
              </a:rPr>
              <a:t>.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펜" panose="020B0503000000000000" pitchFamily="50" charset="-127"/>
                <a:ea typeface="나눔바른펜" panose="020B0503000000000000" pitchFamily="50" charset="-127"/>
                <a:cs typeface="+mn-cs"/>
              </a:rPr>
              <a:t> </a:t>
            </a:r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9CD21559-67DB-48B4-BB3D-A57F4353EB07}"/>
              </a:ext>
            </a:extLst>
          </p:cNvPr>
          <p:cNvSpPr txBox="1"/>
          <p:nvPr/>
        </p:nvSpPr>
        <p:spPr>
          <a:xfrm>
            <a:off x="1568287" y="4797259"/>
            <a:ext cx="48836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펜" panose="020B0503000000000000" pitchFamily="50" charset="-127"/>
                <a:ea typeface="나눔바른펜" panose="020B0503000000000000" pitchFamily="50" charset="-127"/>
                <a:cs typeface="+mn-cs"/>
              </a:rPr>
              <a:t>‘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펜" panose="020B0503000000000000" pitchFamily="50" charset="-127"/>
                <a:ea typeface="나눔바른펜" panose="020B0503000000000000" pitchFamily="50" charset="-127"/>
                <a:cs typeface="+mn-cs"/>
              </a:rPr>
              <a:t>상의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펜" panose="020B0503000000000000" pitchFamily="50" charset="-127"/>
                <a:ea typeface="나눔바른펜" panose="020B0503000000000000" pitchFamily="50" charset="-127"/>
                <a:cs typeface="+mn-cs"/>
              </a:rPr>
              <a:t>: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펜" panose="020B0503000000000000" pitchFamily="50" charset="-127"/>
                <a:ea typeface="나눔바른펜" panose="020B0503000000000000" pitchFamily="50" charset="-127"/>
                <a:cs typeface="+mn-cs"/>
              </a:rPr>
              <a:t>하의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펜" panose="020B0503000000000000" pitchFamily="50" charset="-127"/>
                <a:ea typeface="나눔바른펜" panose="020B0503000000000000" pitchFamily="50" charset="-127"/>
                <a:cs typeface="+mn-cs"/>
              </a:rPr>
              <a:t>’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펜" panose="020B0503000000000000" pitchFamily="50" charset="-127"/>
                <a:ea typeface="나눔바른펜" panose="020B0503000000000000" pitchFamily="50" charset="-127"/>
                <a:cs typeface="+mn-cs"/>
              </a:rPr>
              <a:t>의 따뜻함 정도의 비율을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펜" panose="020B0503000000000000" pitchFamily="50" charset="-127"/>
                <a:ea typeface="나눔바른펜" panose="020B0503000000000000" pitchFamily="50" charset="-127"/>
                <a:cs typeface="+mn-cs"/>
              </a:rPr>
              <a:t>4:1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펜" panose="020B0503000000000000" pitchFamily="50" charset="-127"/>
                <a:ea typeface="나눔바른펜" panose="020B0503000000000000" pitchFamily="50" charset="-127"/>
                <a:cs typeface="+mn-cs"/>
              </a:rPr>
              <a:t>로 한다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펜" panose="020B0503000000000000" pitchFamily="50" charset="-127"/>
                <a:ea typeface="나눔바른펜" panose="020B0503000000000000" pitchFamily="50" charset="-127"/>
                <a:cs typeface="+mn-cs"/>
              </a:rPr>
              <a:t>.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바른펜" panose="020B0503000000000000" pitchFamily="50" charset="-127"/>
              <a:ea typeface="나눔바른펜" panose="020B0503000000000000" pitchFamily="50" charset="-127"/>
              <a:cs typeface="+mn-cs"/>
            </a:endParaRPr>
          </a:p>
        </p:txBody>
      </p:sp>
      <p:sp>
        <p:nvSpPr>
          <p:cNvPr id="56" name="화살표: 오른쪽 55">
            <a:extLst>
              <a:ext uri="{FF2B5EF4-FFF2-40B4-BE49-F238E27FC236}">
                <a16:creationId xmlns:a16="http://schemas.microsoft.com/office/drawing/2014/main" id="{A0EB1C94-A836-4C53-92C1-1E1AC313AC89}"/>
              </a:ext>
            </a:extLst>
          </p:cNvPr>
          <p:cNvSpPr/>
          <p:nvPr/>
        </p:nvSpPr>
        <p:spPr>
          <a:xfrm>
            <a:off x="757967" y="5603533"/>
            <a:ext cx="826029" cy="516612"/>
          </a:xfrm>
          <a:prstGeom prst="rightArrow">
            <a:avLst/>
          </a:prstGeom>
          <a:solidFill>
            <a:srgbClr val="A6C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CFEB1DDF-E9B3-472D-9622-1BFC3D0282C9}"/>
              </a:ext>
            </a:extLst>
          </p:cNvPr>
          <p:cNvSpPr txBox="1"/>
          <p:nvPr/>
        </p:nvSpPr>
        <p:spPr>
          <a:xfrm>
            <a:off x="1625179" y="5623797"/>
            <a:ext cx="72548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펜" panose="020B0503000000000000" pitchFamily="50" charset="-127"/>
                <a:ea typeface="나눔바른펜" panose="020B0503000000000000" pitchFamily="50" charset="-127"/>
                <a:cs typeface="+mn-cs"/>
              </a:rPr>
              <a:t>겉옷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펜" panose="020B0503000000000000" pitchFamily="50" charset="-127"/>
                <a:ea typeface="나눔바른펜" panose="020B0503000000000000" pitchFamily="50" charset="-127"/>
                <a:cs typeface="+mn-cs"/>
              </a:rPr>
              <a:t>,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펜" panose="020B0503000000000000" pitchFamily="50" charset="-127"/>
                <a:ea typeface="나눔바른펜" panose="020B0503000000000000" pitchFamily="50" charset="-127"/>
                <a:cs typeface="+mn-cs"/>
              </a:rPr>
              <a:t>상의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펜" panose="020B0503000000000000" pitchFamily="50" charset="-127"/>
                <a:ea typeface="나눔바른펜" panose="020B0503000000000000" pitchFamily="50" charset="-127"/>
                <a:cs typeface="+mn-cs"/>
              </a:rPr>
              <a:t>,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펜" panose="020B0503000000000000" pitchFamily="50" charset="-127"/>
                <a:ea typeface="나눔바른펜" panose="020B0503000000000000" pitchFamily="50" charset="-127"/>
                <a:cs typeface="+mn-cs"/>
              </a:rPr>
              <a:t>하의마다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나눔바른펜" panose="020B0503000000000000" pitchFamily="50" charset="-127"/>
                <a:ea typeface="나눔바른펜" panose="020B0503000000000000" pitchFamily="50" charset="-127"/>
                <a:cs typeface="+mn-cs"/>
              </a:rPr>
              <a:t>따뜻함 정도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펜" panose="020B0503000000000000" pitchFamily="50" charset="-127"/>
                <a:ea typeface="나눔바른펜" panose="020B0503000000000000" pitchFamily="50" charset="-127"/>
                <a:cs typeface="+mn-cs"/>
              </a:rPr>
              <a:t>,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나눔바른펜" panose="020B0503000000000000" pitchFamily="50" charset="-127"/>
                <a:ea typeface="나눔바른펜" panose="020B0503000000000000" pitchFamily="50" charset="-127"/>
                <a:cs typeface="+mn-cs"/>
              </a:rPr>
              <a:t>성별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펜" panose="020B0503000000000000" pitchFamily="50" charset="-127"/>
                <a:ea typeface="나눔바른펜" panose="020B0503000000000000" pitchFamily="50" charset="-127"/>
                <a:cs typeface="+mn-cs"/>
              </a:rPr>
              <a:t>에 맞는 옷의 조합을 찾는다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펜" panose="020B0503000000000000" pitchFamily="50" charset="-127"/>
                <a:ea typeface="나눔바른펜" panose="020B0503000000000000" pitchFamily="50" charset="-127"/>
                <a:cs typeface="+mn-cs"/>
              </a:rPr>
              <a:t>.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바른펜" panose="020B0503000000000000" pitchFamily="50" charset="-127"/>
              <a:ea typeface="나눔바른펜" panose="020B0503000000000000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16694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149586" y="1208500"/>
            <a:ext cx="5027157" cy="2332132"/>
            <a:chOff x="2220236" y="4090737"/>
            <a:chExt cx="4643456" cy="2154131"/>
          </a:xfrm>
          <a:solidFill>
            <a:srgbClr val="87BCE6"/>
          </a:solidFill>
        </p:grpSpPr>
        <p:grpSp>
          <p:nvGrpSpPr>
            <p:cNvPr id="3" name="그룹 2"/>
            <p:cNvGrpSpPr/>
            <p:nvPr/>
          </p:nvGrpSpPr>
          <p:grpSpPr>
            <a:xfrm>
              <a:off x="2220236" y="4090737"/>
              <a:ext cx="4643456" cy="2154131"/>
              <a:chOff x="1536192" y="1100395"/>
              <a:chExt cx="3888597" cy="1715957"/>
            </a:xfrm>
            <a:grpFill/>
          </p:grpSpPr>
          <p:sp>
            <p:nvSpPr>
              <p:cNvPr id="11" name="타원 10"/>
              <p:cNvSpPr/>
              <p:nvPr/>
            </p:nvSpPr>
            <p:spPr>
              <a:xfrm>
                <a:off x="1536192" y="1719072"/>
                <a:ext cx="1097280" cy="10972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350">
                  <a:latin typeface="나눔바른펜" panose="020B0503000000000000" pitchFamily="50" charset="-127"/>
                  <a:ea typeface="나눔바른펜" panose="020B0503000000000000" pitchFamily="50" charset="-127"/>
                </a:endParaRPr>
              </a:p>
            </p:txBody>
          </p:sp>
          <p:sp>
            <p:nvSpPr>
              <p:cNvPr id="12" name="타원 11"/>
              <p:cNvSpPr/>
              <p:nvPr/>
            </p:nvSpPr>
            <p:spPr>
              <a:xfrm>
                <a:off x="4327509" y="1719072"/>
                <a:ext cx="1097280" cy="10972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350" dirty="0">
                  <a:latin typeface="나눔바른펜" panose="020B0503000000000000" pitchFamily="50" charset="-127"/>
                  <a:ea typeface="나눔바른펜" panose="020B0503000000000000" pitchFamily="50" charset="-127"/>
                </a:endParaRPr>
              </a:p>
            </p:txBody>
          </p:sp>
          <p:sp>
            <p:nvSpPr>
              <p:cNvPr id="13" name="타원 12"/>
              <p:cNvSpPr/>
              <p:nvPr/>
            </p:nvSpPr>
            <p:spPr>
              <a:xfrm>
                <a:off x="2249424" y="1408176"/>
                <a:ext cx="859536" cy="85953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350">
                  <a:latin typeface="나눔바른펜" panose="020B0503000000000000" pitchFamily="50" charset="-127"/>
                  <a:ea typeface="나눔바른펜" panose="020B0503000000000000" pitchFamily="50" charset="-127"/>
                </a:endParaRPr>
              </a:p>
            </p:txBody>
          </p:sp>
          <p:sp>
            <p:nvSpPr>
              <p:cNvPr id="14" name="타원 13"/>
              <p:cNvSpPr/>
              <p:nvPr/>
            </p:nvSpPr>
            <p:spPr>
              <a:xfrm>
                <a:off x="2871216" y="1100395"/>
                <a:ext cx="1322832" cy="12769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350" dirty="0">
                  <a:latin typeface="나눔바른펜" panose="020B0503000000000000" pitchFamily="50" charset="-127"/>
                  <a:ea typeface="나눔바른펜" panose="020B0503000000000000" pitchFamily="50" charset="-127"/>
                </a:endParaRPr>
              </a:p>
            </p:txBody>
          </p:sp>
          <p:sp>
            <p:nvSpPr>
              <p:cNvPr id="15" name="타원 14"/>
              <p:cNvSpPr/>
              <p:nvPr/>
            </p:nvSpPr>
            <p:spPr>
              <a:xfrm>
                <a:off x="3877056" y="1533144"/>
                <a:ext cx="859536" cy="85953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350">
                  <a:latin typeface="나눔바른펜" panose="020B0503000000000000" pitchFamily="50" charset="-127"/>
                  <a:ea typeface="나눔바른펜" panose="020B0503000000000000" pitchFamily="50" charset="-127"/>
                </a:endParaRPr>
              </a:p>
            </p:txBody>
          </p:sp>
          <p:sp>
            <p:nvSpPr>
              <p:cNvPr id="16" name="직사각형 15"/>
              <p:cNvSpPr/>
              <p:nvPr/>
            </p:nvSpPr>
            <p:spPr>
              <a:xfrm>
                <a:off x="2011680" y="1950720"/>
                <a:ext cx="2893422" cy="86563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350" dirty="0">
                  <a:latin typeface="나눔바른펜" panose="020B0503000000000000" pitchFamily="50" charset="-127"/>
                  <a:ea typeface="나눔바른펜" panose="020B0503000000000000" pitchFamily="50" charset="-127"/>
                </a:endParaRPr>
              </a:p>
            </p:txBody>
          </p:sp>
        </p:grpSp>
        <p:grpSp>
          <p:nvGrpSpPr>
            <p:cNvPr id="4" name="그룹 3"/>
            <p:cNvGrpSpPr/>
            <p:nvPr/>
          </p:nvGrpSpPr>
          <p:grpSpPr>
            <a:xfrm>
              <a:off x="2370342" y="4227096"/>
              <a:ext cx="4357255" cy="1871472"/>
              <a:chOff x="1431976" y="944880"/>
              <a:chExt cx="4108955" cy="1871472"/>
            </a:xfrm>
            <a:grpFill/>
          </p:grpSpPr>
          <p:sp>
            <p:nvSpPr>
              <p:cNvPr id="5" name="타원 4"/>
              <p:cNvSpPr/>
              <p:nvPr/>
            </p:nvSpPr>
            <p:spPr>
              <a:xfrm>
                <a:off x="1431976" y="1719072"/>
                <a:ext cx="1097280" cy="10972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350">
                  <a:latin typeface="나눔바른펜" panose="020B0503000000000000" pitchFamily="50" charset="-127"/>
                  <a:ea typeface="나눔바른펜" panose="020B0503000000000000" pitchFamily="50" charset="-127"/>
                </a:endParaRPr>
              </a:p>
            </p:txBody>
          </p:sp>
          <p:sp>
            <p:nvSpPr>
              <p:cNvPr id="6" name="타원 5"/>
              <p:cNvSpPr/>
              <p:nvPr/>
            </p:nvSpPr>
            <p:spPr>
              <a:xfrm>
                <a:off x="4443651" y="1719072"/>
                <a:ext cx="1097280" cy="10972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350" dirty="0">
                  <a:latin typeface="나눔바른펜" panose="020B0503000000000000" pitchFamily="50" charset="-127"/>
                  <a:ea typeface="나눔바른펜" panose="020B0503000000000000" pitchFamily="50" charset="-127"/>
                </a:endParaRPr>
              </a:p>
            </p:txBody>
          </p:sp>
          <p:sp>
            <p:nvSpPr>
              <p:cNvPr id="7" name="타원 6"/>
              <p:cNvSpPr/>
              <p:nvPr/>
            </p:nvSpPr>
            <p:spPr>
              <a:xfrm>
                <a:off x="2191151" y="1304637"/>
                <a:ext cx="859536" cy="85953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350" dirty="0">
                  <a:latin typeface="나눔바른펜" panose="020B0503000000000000" pitchFamily="50" charset="-127"/>
                  <a:ea typeface="나눔바른펜" panose="020B0503000000000000" pitchFamily="50" charset="-127"/>
                </a:endParaRPr>
              </a:p>
            </p:txBody>
          </p:sp>
          <p:sp>
            <p:nvSpPr>
              <p:cNvPr id="8" name="타원 7"/>
              <p:cNvSpPr/>
              <p:nvPr/>
            </p:nvSpPr>
            <p:spPr>
              <a:xfrm>
                <a:off x="2886455" y="944880"/>
                <a:ext cx="1322832" cy="132283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350" dirty="0">
                  <a:latin typeface="나눔바른펜" panose="020B0503000000000000" pitchFamily="50" charset="-127"/>
                  <a:ea typeface="나눔바른펜" panose="020B0503000000000000" pitchFamily="50" charset="-127"/>
                </a:endParaRPr>
              </a:p>
            </p:txBody>
          </p:sp>
          <p:sp>
            <p:nvSpPr>
              <p:cNvPr id="9" name="타원 8"/>
              <p:cNvSpPr/>
              <p:nvPr/>
            </p:nvSpPr>
            <p:spPr>
              <a:xfrm>
                <a:off x="3933225" y="1472300"/>
                <a:ext cx="859536" cy="85953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350" dirty="0">
                  <a:latin typeface="나눔바른펜" panose="020B0503000000000000" pitchFamily="50" charset="-127"/>
                  <a:ea typeface="나눔바른펜" panose="020B0503000000000000" pitchFamily="50" charset="-127"/>
                </a:endParaRPr>
              </a:p>
            </p:txBody>
          </p:sp>
          <p:sp>
            <p:nvSpPr>
              <p:cNvPr id="10" name="직사각형 9"/>
              <p:cNvSpPr/>
              <p:nvPr/>
            </p:nvSpPr>
            <p:spPr>
              <a:xfrm>
                <a:off x="2011680" y="1950720"/>
                <a:ext cx="3072384" cy="86563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350" dirty="0">
                  <a:latin typeface="나눔바른펜" panose="020B0503000000000000" pitchFamily="50" charset="-127"/>
                  <a:ea typeface="나눔바른펜" panose="020B0503000000000000" pitchFamily="50" charset="-127"/>
                </a:endParaRPr>
              </a:p>
            </p:txBody>
          </p:sp>
        </p:grpSp>
      </p:grpSp>
      <p:pic>
        <p:nvPicPr>
          <p:cNvPr id="17" name="그림 16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2718" y="4940380"/>
            <a:ext cx="697961" cy="697961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6910" y="4683775"/>
            <a:ext cx="880135" cy="880135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7642" y="4650053"/>
            <a:ext cx="948845" cy="948845"/>
          </a:xfrm>
          <a:prstGeom prst="rect">
            <a:avLst/>
          </a:prstGeom>
        </p:spPr>
      </p:pic>
      <p:cxnSp>
        <p:nvCxnSpPr>
          <p:cNvPr id="20" name="직선 연결선 19"/>
          <p:cNvCxnSpPr/>
          <p:nvPr/>
        </p:nvCxnSpPr>
        <p:spPr>
          <a:xfrm>
            <a:off x="3439544" y="3525421"/>
            <a:ext cx="0" cy="660141"/>
          </a:xfrm>
          <a:prstGeom prst="line">
            <a:avLst/>
          </a:prstGeom>
          <a:ln w="28575">
            <a:solidFill>
              <a:srgbClr val="A6CCEC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 flipH="1">
            <a:off x="3174184" y="4096932"/>
            <a:ext cx="226362" cy="0"/>
          </a:xfrm>
          <a:prstGeom prst="line">
            <a:avLst/>
          </a:prstGeom>
          <a:ln w="28575">
            <a:solidFill>
              <a:srgbClr val="A6CCEC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 flipH="1">
            <a:off x="4107880" y="4096933"/>
            <a:ext cx="669304" cy="0"/>
          </a:xfrm>
          <a:prstGeom prst="line">
            <a:avLst/>
          </a:prstGeom>
          <a:ln w="28575">
            <a:solidFill>
              <a:srgbClr val="A6CCEC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3255997" y="4098065"/>
            <a:ext cx="0" cy="660141"/>
          </a:xfrm>
          <a:prstGeom prst="line">
            <a:avLst/>
          </a:prstGeom>
          <a:ln w="28575">
            <a:solidFill>
              <a:srgbClr val="A6CCEC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4126901" y="3525421"/>
            <a:ext cx="0" cy="660141"/>
          </a:xfrm>
          <a:prstGeom prst="line">
            <a:avLst/>
          </a:prstGeom>
          <a:ln w="28575">
            <a:solidFill>
              <a:srgbClr val="A6CCEC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4761858" y="4098065"/>
            <a:ext cx="0" cy="842315"/>
          </a:xfrm>
          <a:prstGeom prst="line">
            <a:avLst/>
          </a:prstGeom>
          <a:ln w="28575">
            <a:solidFill>
              <a:srgbClr val="A6CCEC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6240696" y="3541512"/>
            <a:ext cx="0" cy="660141"/>
          </a:xfrm>
          <a:prstGeom prst="line">
            <a:avLst/>
          </a:prstGeom>
          <a:ln w="28575">
            <a:solidFill>
              <a:srgbClr val="A6CCEC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 flipH="1">
            <a:off x="5846977" y="4111131"/>
            <a:ext cx="393719" cy="0"/>
          </a:xfrm>
          <a:prstGeom prst="line">
            <a:avLst/>
          </a:prstGeom>
          <a:ln w="28575">
            <a:solidFill>
              <a:srgbClr val="A6CCEC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>
            <a:endCxn id="18" idx="0"/>
          </p:cNvCxnSpPr>
          <p:nvPr/>
        </p:nvCxnSpPr>
        <p:spPr>
          <a:xfrm>
            <a:off x="5846976" y="4127285"/>
            <a:ext cx="2" cy="556490"/>
          </a:xfrm>
          <a:prstGeom prst="line">
            <a:avLst/>
          </a:prstGeom>
          <a:ln w="28575">
            <a:solidFill>
              <a:srgbClr val="A6CCEC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1645025" y="1960753"/>
            <a:ext cx="59533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날씨 데이터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658898" y="2853355"/>
            <a:ext cx="59533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오픈데이터 </a:t>
            </a:r>
            <a:r>
              <a:rPr lang="en-US" altLang="ko-KR" sz="24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API</a:t>
            </a:r>
            <a:r>
              <a:rPr lang="ko-KR" altLang="en-US" sz="24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에서 필요한 정보 추출</a:t>
            </a:r>
          </a:p>
        </p:txBody>
      </p:sp>
      <p:sp>
        <p:nvSpPr>
          <p:cNvPr id="31" name="직사각형 30"/>
          <p:cNvSpPr/>
          <p:nvPr/>
        </p:nvSpPr>
        <p:spPr>
          <a:xfrm>
            <a:off x="-5073" y="5901348"/>
            <a:ext cx="9149073" cy="956651"/>
          </a:xfrm>
          <a:prstGeom prst="rect">
            <a:avLst/>
          </a:prstGeom>
          <a:solidFill>
            <a:srgbClr val="A6C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/>
          </a:p>
        </p:txBody>
      </p:sp>
      <p:sp>
        <p:nvSpPr>
          <p:cNvPr id="32" name="직사각형 31"/>
          <p:cNvSpPr/>
          <p:nvPr/>
        </p:nvSpPr>
        <p:spPr>
          <a:xfrm>
            <a:off x="-5074" y="4032"/>
            <a:ext cx="9149073" cy="956651"/>
          </a:xfrm>
          <a:prstGeom prst="rect">
            <a:avLst/>
          </a:prstGeom>
          <a:solidFill>
            <a:srgbClr val="A6C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/>
          </a:p>
        </p:txBody>
      </p:sp>
    </p:spTree>
    <p:extLst>
      <p:ext uri="{BB962C8B-B14F-4D97-AF65-F5344CB8AC3E}">
        <p14:creationId xmlns:p14="http://schemas.microsoft.com/office/powerpoint/2010/main" val="37481578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AC6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-115168" y="36091"/>
            <a:ext cx="9648262" cy="6821908"/>
            <a:chOff x="-115168" y="36091"/>
            <a:chExt cx="9648262" cy="6821908"/>
          </a:xfrm>
        </p:grpSpPr>
        <p:grpSp>
          <p:nvGrpSpPr>
            <p:cNvPr id="3" name="그룹 2"/>
            <p:cNvGrpSpPr/>
            <p:nvPr/>
          </p:nvGrpSpPr>
          <p:grpSpPr>
            <a:xfrm>
              <a:off x="-115168" y="823728"/>
              <a:ext cx="9648262" cy="6034271"/>
              <a:chOff x="-115168" y="823728"/>
              <a:chExt cx="9648262" cy="6034271"/>
            </a:xfrm>
          </p:grpSpPr>
          <p:grpSp>
            <p:nvGrpSpPr>
              <p:cNvPr id="5" name="그룹 4"/>
              <p:cNvGrpSpPr/>
              <p:nvPr/>
            </p:nvGrpSpPr>
            <p:grpSpPr>
              <a:xfrm>
                <a:off x="-115168" y="823728"/>
                <a:ext cx="9648262" cy="834950"/>
                <a:chOff x="129380" y="6050182"/>
                <a:chExt cx="9648262" cy="834950"/>
              </a:xfrm>
              <a:solidFill>
                <a:schemeClr val="bg1"/>
              </a:solidFill>
            </p:grpSpPr>
            <p:grpSp>
              <p:nvGrpSpPr>
                <p:cNvPr id="7" name="그룹 6"/>
                <p:cNvGrpSpPr/>
                <p:nvPr/>
              </p:nvGrpSpPr>
              <p:grpSpPr>
                <a:xfrm>
                  <a:off x="129380" y="6050182"/>
                  <a:ext cx="1388667" cy="807818"/>
                  <a:chOff x="2336173" y="944880"/>
                  <a:chExt cx="3204758" cy="1871472"/>
                </a:xfrm>
                <a:grpFill/>
              </p:grpSpPr>
              <p:sp>
                <p:nvSpPr>
                  <p:cNvPr id="50" name="타원 49"/>
                  <p:cNvSpPr/>
                  <p:nvPr/>
                </p:nvSpPr>
                <p:spPr>
                  <a:xfrm>
                    <a:off x="4443651" y="1719072"/>
                    <a:ext cx="1097280" cy="1097280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51" name="타원 50"/>
                  <p:cNvSpPr/>
                  <p:nvPr/>
                </p:nvSpPr>
                <p:spPr>
                  <a:xfrm>
                    <a:off x="2336173" y="1251254"/>
                    <a:ext cx="859536" cy="859535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52" name="타원 51"/>
                  <p:cNvSpPr/>
                  <p:nvPr/>
                </p:nvSpPr>
                <p:spPr>
                  <a:xfrm>
                    <a:off x="2886455" y="944880"/>
                    <a:ext cx="1322832" cy="1322832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53" name="타원 52"/>
                  <p:cNvSpPr/>
                  <p:nvPr/>
                </p:nvSpPr>
                <p:spPr>
                  <a:xfrm>
                    <a:off x="3933225" y="1472300"/>
                    <a:ext cx="859536" cy="85953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54" name="직사각형 53"/>
                  <p:cNvSpPr/>
                  <p:nvPr/>
                </p:nvSpPr>
                <p:spPr>
                  <a:xfrm>
                    <a:off x="2601959" y="1950719"/>
                    <a:ext cx="2482105" cy="865633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</p:grpSp>
            <p:grpSp>
              <p:nvGrpSpPr>
                <p:cNvPr id="8" name="그룹 7"/>
                <p:cNvGrpSpPr/>
                <p:nvPr/>
              </p:nvGrpSpPr>
              <p:grpSpPr>
                <a:xfrm>
                  <a:off x="1095805" y="6068055"/>
                  <a:ext cx="1780468" cy="807818"/>
                  <a:chOff x="1431976" y="944880"/>
                  <a:chExt cx="4108955" cy="1871472"/>
                </a:xfrm>
                <a:grpFill/>
              </p:grpSpPr>
              <p:sp>
                <p:nvSpPr>
                  <p:cNvPr id="44" name="타원 43"/>
                  <p:cNvSpPr/>
                  <p:nvPr/>
                </p:nvSpPr>
                <p:spPr>
                  <a:xfrm>
                    <a:off x="1431976" y="1719072"/>
                    <a:ext cx="1097280" cy="1097280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  <p:sp>
                <p:nvSpPr>
                  <p:cNvPr id="45" name="타원 44"/>
                  <p:cNvSpPr/>
                  <p:nvPr/>
                </p:nvSpPr>
                <p:spPr>
                  <a:xfrm>
                    <a:off x="4443651" y="1719072"/>
                    <a:ext cx="1097280" cy="1097280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  <p:sp>
                <p:nvSpPr>
                  <p:cNvPr id="46" name="타원 45"/>
                  <p:cNvSpPr/>
                  <p:nvPr/>
                </p:nvSpPr>
                <p:spPr>
                  <a:xfrm>
                    <a:off x="2191151" y="1304637"/>
                    <a:ext cx="859536" cy="85953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  <p:sp>
                <p:nvSpPr>
                  <p:cNvPr id="47" name="타원 46"/>
                  <p:cNvSpPr/>
                  <p:nvPr/>
                </p:nvSpPr>
                <p:spPr>
                  <a:xfrm>
                    <a:off x="2886455" y="944880"/>
                    <a:ext cx="1322832" cy="1322832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  <p:sp>
                <p:nvSpPr>
                  <p:cNvPr id="48" name="타원 47"/>
                  <p:cNvSpPr/>
                  <p:nvPr/>
                </p:nvSpPr>
                <p:spPr>
                  <a:xfrm>
                    <a:off x="3933225" y="1472300"/>
                    <a:ext cx="859536" cy="85953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  <p:sp>
                <p:nvSpPr>
                  <p:cNvPr id="49" name="직사각형 48"/>
                  <p:cNvSpPr/>
                  <p:nvPr/>
                </p:nvSpPr>
                <p:spPr>
                  <a:xfrm>
                    <a:off x="2011680" y="1950720"/>
                    <a:ext cx="3072384" cy="865632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</p:grpSp>
            <p:grpSp>
              <p:nvGrpSpPr>
                <p:cNvPr id="9" name="그룹 8"/>
                <p:cNvGrpSpPr/>
                <p:nvPr/>
              </p:nvGrpSpPr>
              <p:grpSpPr>
                <a:xfrm>
                  <a:off x="2493530" y="6077314"/>
                  <a:ext cx="1780468" cy="807818"/>
                  <a:chOff x="1431976" y="944880"/>
                  <a:chExt cx="4108955" cy="1871472"/>
                </a:xfrm>
                <a:grpFill/>
              </p:grpSpPr>
              <p:sp>
                <p:nvSpPr>
                  <p:cNvPr id="38" name="타원 37"/>
                  <p:cNvSpPr/>
                  <p:nvPr/>
                </p:nvSpPr>
                <p:spPr>
                  <a:xfrm>
                    <a:off x="1431976" y="1719072"/>
                    <a:ext cx="1097280" cy="1097280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  <p:sp>
                <p:nvSpPr>
                  <p:cNvPr id="39" name="타원 38"/>
                  <p:cNvSpPr/>
                  <p:nvPr/>
                </p:nvSpPr>
                <p:spPr>
                  <a:xfrm>
                    <a:off x="4443651" y="1719072"/>
                    <a:ext cx="1097280" cy="1097280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  <p:sp>
                <p:nvSpPr>
                  <p:cNvPr id="40" name="타원 39"/>
                  <p:cNvSpPr/>
                  <p:nvPr/>
                </p:nvSpPr>
                <p:spPr>
                  <a:xfrm>
                    <a:off x="2191151" y="1304637"/>
                    <a:ext cx="859536" cy="85953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  <p:sp>
                <p:nvSpPr>
                  <p:cNvPr id="41" name="타원 40"/>
                  <p:cNvSpPr/>
                  <p:nvPr/>
                </p:nvSpPr>
                <p:spPr>
                  <a:xfrm>
                    <a:off x="2886455" y="944880"/>
                    <a:ext cx="1322832" cy="1322832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  <p:sp>
                <p:nvSpPr>
                  <p:cNvPr id="42" name="타원 41"/>
                  <p:cNvSpPr/>
                  <p:nvPr/>
                </p:nvSpPr>
                <p:spPr>
                  <a:xfrm>
                    <a:off x="3933225" y="1472300"/>
                    <a:ext cx="859536" cy="85953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  <p:sp>
                <p:nvSpPr>
                  <p:cNvPr id="43" name="직사각형 42"/>
                  <p:cNvSpPr/>
                  <p:nvPr/>
                </p:nvSpPr>
                <p:spPr>
                  <a:xfrm>
                    <a:off x="2011680" y="1950720"/>
                    <a:ext cx="3072384" cy="865632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</p:grpSp>
            <p:grpSp>
              <p:nvGrpSpPr>
                <p:cNvPr id="10" name="그룹 9"/>
                <p:cNvGrpSpPr/>
                <p:nvPr/>
              </p:nvGrpSpPr>
              <p:grpSpPr>
                <a:xfrm>
                  <a:off x="3874682" y="6052034"/>
                  <a:ext cx="1780468" cy="807818"/>
                  <a:chOff x="1431976" y="944880"/>
                  <a:chExt cx="4108955" cy="1871472"/>
                </a:xfrm>
                <a:grpFill/>
              </p:grpSpPr>
              <p:sp>
                <p:nvSpPr>
                  <p:cNvPr id="32" name="타원 31"/>
                  <p:cNvSpPr/>
                  <p:nvPr/>
                </p:nvSpPr>
                <p:spPr>
                  <a:xfrm>
                    <a:off x="1431976" y="1719072"/>
                    <a:ext cx="1097280" cy="1097279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  <p:sp>
                <p:nvSpPr>
                  <p:cNvPr id="33" name="타원 32"/>
                  <p:cNvSpPr/>
                  <p:nvPr/>
                </p:nvSpPr>
                <p:spPr>
                  <a:xfrm>
                    <a:off x="4443651" y="1719072"/>
                    <a:ext cx="1097280" cy="1097280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  <p:sp>
                <p:nvSpPr>
                  <p:cNvPr id="34" name="타원 33"/>
                  <p:cNvSpPr/>
                  <p:nvPr/>
                </p:nvSpPr>
                <p:spPr>
                  <a:xfrm>
                    <a:off x="2191151" y="1304637"/>
                    <a:ext cx="859536" cy="85953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  <p:sp>
                <p:nvSpPr>
                  <p:cNvPr id="35" name="타원 34"/>
                  <p:cNvSpPr/>
                  <p:nvPr/>
                </p:nvSpPr>
                <p:spPr>
                  <a:xfrm>
                    <a:off x="2886455" y="944880"/>
                    <a:ext cx="1322832" cy="1322832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  <p:sp>
                <p:nvSpPr>
                  <p:cNvPr id="36" name="타원 35"/>
                  <p:cNvSpPr/>
                  <p:nvPr/>
                </p:nvSpPr>
                <p:spPr>
                  <a:xfrm>
                    <a:off x="3933225" y="1472300"/>
                    <a:ext cx="859536" cy="85953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  <p:sp>
                <p:nvSpPr>
                  <p:cNvPr id="37" name="직사각형 36"/>
                  <p:cNvSpPr/>
                  <p:nvPr/>
                </p:nvSpPr>
                <p:spPr>
                  <a:xfrm>
                    <a:off x="2011680" y="1950720"/>
                    <a:ext cx="3072384" cy="865632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</p:grpSp>
            <p:grpSp>
              <p:nvGrpSpPr>
                <p:cNvPr id="11" name="그룹 10"/>
                <p:cNvGrpSpPr/>
                <p:nvPr/>
              </p:nvGrpSpPr>
              <p:grpSpPr>
                <a:xfrm>
                  <a:off x="5235198" y="6054407"/>
                  <a:ext cx="1780468" cy="807818"/>
                  <a:chOff x="1431976" y="944880"/>
                  <a:chExt cx="4108955" cy="1871472"/>
                </a:xfrm>
                <a:grpFill/>
              </p:grpSpPr>
              <p:sp>
                <p:nvSpPr>
                  <p:cNvPr id="26" name="타원 25"/>
                  <p:cNvSpPr/>
                  <p:nvPr/>
                </p:nvSpPr>
                <p:spPr>
                  <a:xfrm>
                    <a:off x="1431976" y="1719072"/>
                    <a:ext cx="1097280" cy="1097280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  <p:sp>
                <p:nvSpPr>
                  <p:cNvPr id="27" name="타원 26"/>
                  <p:cNvSpPr/>
                  <p:nvPr/>
                </p:nvSpPr>
                <p:spPr>
                  <a:xfrm>
                    <a:off x="4443651" y="1719072"/>
                    <a:ext cx="1097280" cy="1097280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  <p:sp>
                <p:nvSpPr>
                  <p:cNvPr id="28" name="타원 27"/>
                  <p:cNvSpPr/>
                  <p:nvPr/>
                </p:nvSpPr>
                <p:spPr>
                  <a:xfrm>
                    <a:off x="2191151" y="1304637"/>
                    <a:ext cx="859536" cy="85953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  <p:sp>
                <p:nvSpPr>
                  <p:cNvPr id="29" name="타원 28"/>
                  <p:cNvSpPr/>
                  <p:nvPr/>
                </p:nvSpPr>
                <p:spPr>
                  <a:xfrm>
                    <a:off x="2886455" y="944880"/>
                    <a:ext cx="1322832" cy="1322832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  <p:sp>
                <p:nvSpPr>
                  <p:cNvPr id="30" name="타원 29"/>
                  <p:cNvSpPr/>
                  <p:nvPr/>
                </p:nvSpPr>
                <p:spPr>
                  <a:xfrm>
                    <a:off x="3933225" y="1472300"/>
                    <a:ext cx="859536" cy="85953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  <p:sp>
                <p:nvSpPr>
                  <p:cNvPr id="31" name="직사각형 30"/>
                  <p:cNvSpPr/>
                  <p:nvPr/>
                </p:nvSpPr>
                <p:spPr>
                  <a:xfrm>
                    <a:off x="2011680" y="1950719"/>
                    <a:ext cx="3072384" cy="865633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</p:grpSp>
            <p:grpSp>
              <p:nvGrpSpPr>
                <p:cNvPr id="12" name="그룹 11"/>
                <p:cNvGrpSpPr/>
                <p:nvPr/>
              </p:nvGrpSpPr>
              <p:grpSpPr>
                <a:xfrm>
                  <a:off x="6636658" y="6056780"/>
                  <a:ext cx="1780468" cy="807818"/>
                  <a:chOff x="1431976" y="944880"/>
                  <a:chExt cx="4108955" cy="1871472"/>
                </a:xfrm>
                <a:grpFill/>
              </p:grpSpPr>
              <p:sp>
                <p:nvSpPr>
                  <p:cNvPr id="20" name="타원 19"/>
                  <p:cNvSpPr/>
                  <p:nvPr/>
                </p:nvSpPr>
                <p:spPr>
                  <a:xfrm>
                    <a:off x="1431976" y="1719072"/>
                    <a:ext cx="1097280" cy="1097280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  <p:sp>
                <p:nvSpPr>
                  <p:cNvPr id="21" name="타원 20"/>
                  <p:cNvSpPr/>
                  <p:nvPr/>
                </p:nvSpPr>
                <p:spPr>
                  <a:xfrm>
                    <a:off x="4443651" y="1719072"/>
                    <a:ext cx="1097280" cy="1097280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  <p:sp>
                <p:nvSpPr>
                  <p:cNvPr id="22" name="타원 21"/>
                  <p:cNvSpPr/>
                  <p:nvPr/>
                </p:nvSpPr>
                <p:spPr>
                  <a:xfrm>
                    <a:off x="2191151" y="1304637"/>
                    <a:ext cx="859536" cy="85953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  <p:sp>
                <p:nvSpPr>
                  <p:cNvPr id="23" name="타원 22"/>
                  <p:cNvSpPr/>
                  <p:nvPr/>
                </p:nvSpPr>
                <p:spPr>
                  <a:xfrm>
                    <a:off x="2886455" y="944880"/>
                    <a:ext cx="1322832" cy="1322832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  <p:sp>
                <p:nvSpPr>
                  <p:cNvPr id="24" name="타원 23"/>
                  <p:cNvSpPr/>
                  <p:nvPr/>
                </p:nvSpPr>
                <p:spPr>
                  <a:xfrm>
                    <a:off x="3933225" y="1472300"/>
                    <a:ext cx="859536" cy="85953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  <p:sp>
                <p:nvSpPr>
                  <p:cNvPr id="25" name="직사각형 24"/>
                  <p:cNvSpPr/>
                  <p:nvPr/>
                </p:nvSpPr>
                <p:spPr>
                  <a:xfrm>
                    <a:off x="2011680" y="1950720"/>
                    <a:ext cx="3072384" cy="865632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</p:grpSp>
            <p:grpSp>
              <p:nvGrpSpPr>
                <p:cNvPr id="13" name="그룹 12"/>
                <p:cNvGrpSpPr/>
                <p:nvPr/>
              </p:nvGrpSpPr>
              <p:grpSpPr>
                <a:xfrm>
                  <a:off x="7997174" y="6059277"/>
                  <a:ext cx="1780468" cy="807818"/>
                  <a:chOff x="1431976" y="944880"/>
                  <a:chExt cx="4108955" cy="1871472"/>
                </a:xfrm>
                <a:grpFill/>
              </p:grpSpPr>
              <p:sp>
                <p:nvSpPr>
                  <p:cNvPr id="14" name="타원 13"/>
                  <p:cNvSpPr/>
                  <p:nvPr/>
                </p:nvSpPr>
                <p:spPr>
                  <a:xfrm>
                    <a:off x="1431976" y="1719072"/>
                    <a:ext cx="1097280" cy="1097280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15" name="타원 14"/>
                  <p:cNvSpPr/>
                  <p:nvPr/>
                </p:nvSpPr>
                <p:spPr>
                  <a:xfrm>
                    <a:off x="4443651" y="1719072"/>
                    <a:ext cx="1097280" cy="1097280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16" name="타원 15"/>
                  <p:cNvSpPr/>
                  <p:nvPr/>
                </p:nvSpPr>
                <p:spPr>
                  <a:xfrm>
                    <a:off x="2191151" y="1304637"/>
                    <a:ext cx="859536" cy="85953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17" name="타원 16"/>
                  <p:cNvSpPr/>
                  <p:nvPr/>
                </p:nvSpPr>
                <p:spPr>
                  <a:xfrm>
                    <a:off x="2886455" y="944880"/>
                    <a:ext cx="1322832" cy="1322832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18" name="타원 17"/>
                  <p:cNvSpPr/>
                  <p:nvPr/>
                </p:nvSpPr>
                <p:spPr>
                  <a:xfrm>
                    <a:off x="3933225" y="1472300"/>
                    <a:ext cx="859536" cy="85953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19" name="직사각형 18"/>
                  <p:cNvSpPr/>
                  <p:nvPr/>
                </p:nvSpPr>
                <p:spPr>
                  <a:xfrm>
                    <a:off x="2011680" y="1950720"/>
                    <a:ext cx="3072384" cy="865632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</p:grpSp>
          </p:grpSp>
          <p:sp>
            <p:nvSpPr>
              <p:cNvPr id="6" name="직사각형 5"/>
              <p:cNvSpPr/>
              <p:nvPr/>
            </p:nvSpPr>
            <p:spPr>
              <a:xfrm>
                <a:off x="-1" y="1553558"/>
                <a:ext cx="9208901" cy="530444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4" name="TextBox 3"/>
            <p:cNvSpPr txBox="1"/>
            <p:nvPr/>
          </p:nvSpPr>
          <p:spPr>
            <a:xfrm>
              <a:off x="1627776" y="36091"/>
              <a:ext cx="5953346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4400" b="1" dirty="0">
                  <a:solidFill>
                    <a:schemeClr val="bg1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사용한 </a:t>
              </a:r>
              <a:r>
                <a:rPr lang="en-US" altLang="ko-KR" sz="4400" b="1" dirty="0">
                  <a:solidFill>
                    <a:schemeClr val="bg1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API</a:t>
              </a:r>
              <a:endParaRPr lang="ko-KR" altLang="en-US" sz="44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</p:grpSp>
      <p:sp>
        <p:nvSpPr>
          <p:cNvPr id="72" name="TextBox 71"/>
          <p:cNvSpPr txBox="1"/>
          <p:nvPr/>
        </p:nvSpPr>
        <p:spPr>
          <a:xfrm>
            <a:off x="4295105" y="4836955"/>
            <a:ext cx="4952026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대기 오염 정보 조회 서비스</a:t>
            </a:r>
            <a:endParaRPr lang="en-US" altLang="ko-KR" sz="28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algn="ctr"/>
            <a:r>
              <a:rPr lang="ko-KR" altLang="en-US" sz="28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측정소 정보 조회 서비스</a:t>
            </a:r>
            <a:endParaRPr lang="en-US" altLang="ko-KR" sz="28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algn="ctr"/>
            <a:r>
              <a:rPr lang="ko-KR" altLang="en-US" sz="28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대기 오염 정보 조회 서비스</a:t>
            </a:r>
          </a:p>
        </p:txBody>
      </p:sp>
      <p:sp>
        <p:nvSpPr>
          <p:cNvPr id="76" name="순서도: 판단 75">
            <a:extLst>
              <a:ext uri="{FF2B5EF4-FFF2-40B4-BE49-F238E27FC236}">
                <a16:creationId xmlns:a16="http://schemas.microsoft.com/office/drawing/2014/main" id="{DA8825EE-BBBE-4221-B516-4E564FA24E66}"/>
              </a:ext>
            </a:extLst>
          </p:cNvPr>
          <p:cNvSpPr/>
          <p:nvPr/>
        </p:nvSpPr>
        <p:spPr>
          <a:xfrm rot="19844343">
            <a:off x="3253438" y="3120558"/>
            <a:ext cx="2236705" cy="1295400"/>
          </a:xfrm>
          <a:prstGeom prst="flowChartDecision">
            <a:avLst/>
          </a:prstGeom>
          <a:noFill/>
          <a:ln w="184150">
            <a:solidFill>
              <a:srgbClr val="E6E6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원형: 비어 있음 54">
            <a:extLst>
              <a:ext uri="{FF2B5EF4-FFF2-40B4-BE49-F238E27FC236}">
                <a16:creationId xmlns:a16="http://schemas.microsoft.com/office/drawing/2014/main" id="{F467B499-82B3-400B-92AA-C86F087A81CD}"/>
              </a:ext>
            </a:extLst>
          </p:cNvPr>
          <p:cNvSpPr/>
          <p:nvPr/>
        </p:nvSpPr>
        <p:spPr>
          <a:xfrm>
            <a:off x="4498624" y="2341972"/>
            <a:ext cx="1641974" cy="1664709"/>
          </a:xfrm>
          <a:prstGeom prst="donut">
            <a:avLst>
              <a:gd name="adj" fmla="val 14986"/>
            </a:avLst>
          </a:prstGeom>
          <a:solidFill>
            <a:srgbClr val="9AC6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0" name="원형: 비어 있음 69">
            <a:extLst>
              <a:ext uri="{FF2B5EF4-FFF2-40B4-BE49-F238E27FC236}">
                <a16:creationId xmlns:a16="http://schemas.microsoft.com/office/drawing/2014/main" id="{A5EFCB06-C9C6-4CEE-A458-9DE1458DAD31}"/>
              </a:ext>
            </a:extLst>
          </p:cNvPr>
          <p:cNvSpPr/>
          <p:nvPr/>
        </p:nvSpPr>
        <p:spPr>
          <a:xfrm>
            <a:off x="2569735" y="3400364"/>
            <a:ext cx="1641974" cy="1664709"/>
          </a:xfrm>
          <a:prstGeom prst="donut">
            <a:avLst>
              <a:gd name="adj" fmla="val 14986"/>
            </a:avLst>
          </a:prstGeom>
          <a:solidFill>
            <a:srgbClr val="9AC6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2E506356-8695-4866-B172-1BA028CB42E5}"/>
              </a:ext>
            </a:extLst>
          </p:cNvPr>
          <p:cNvSpPr txBox="1"/>
          <p:nvPr/>
        </p:nvSpPr>
        <p:spPr>
          <a:xfrm>
            <a:off x="280638" y="1666222"/>
            <a:ext cx="3829292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동내예보조회서비스</a:t>
            </a:r>
            <a:endParaRPr lang="en-US" altLang="ko-KR" sz="36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algn="ctr"/>
            <a:r>
              <a:rPr lang="ko-KR" altLang="en-US" sz="28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동네예보</a:t>
            </a:r>
            <a:endParaRPr lang="en-US" altLang="ko-KR" sz="28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algn="ctr"/>
            <a:r>
              <a:rPr lang="ko-KR" altLang="en-US" sz="28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초단기실황</a:t>
            </a:r>
          </a:p>
        </p:txBody>
      </p:sp>
    </p:spTree>
    <p:extLst>
      <p:ext uri="{BB962C8B-B14F-4D97-AF65-F5344CB8AC3E}">
        <p14:creationId xmlns:p14="http://schemas.microsoft.com/office/powerpoint/2010/main" val="19189524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AC6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-115168" y="36091"/>
            <a:ext cx="9648262" cy="6821908"/>
            <a:chOff x="-115168" y="36091"/>
            <a:chExt cx="9648262" cy="6821908"/>
          </a:xfrm>
        </p:grpSpPr>
        <p:grpSp>
          <p:nvGrpSpPr>
            <p:cNvPr id="3" name="그룹 2"/>
            <p:cNvGrpSpPr/>
            <p:nvPr/>
          </p:nvGrpSpPr>
          <p:grpSpPr>
            <a:xfrm>
              <a:off x="-115168" y="823728"/>
              <a:ext cx="9648262" cy="6034271"/>
              <a:chOff x="-115168" y="823728"/>
              <a:chExt cx="9648262" cy="6034271"/>
            </a:xfrm>
          </p:grpSpPr>
          <p:grpSp>
            <p:nvGrpSpPr>
              <p:cNvPr id="5" name="그룹 4"/>
              <p:cNvGrpSpPr/>
              <p:nvPr/>
            </p:nvGrpSpPr>
            <p:grpSpPr>
              <a:xfrm>
                <a:off x="-115168" y="823728"/>
                <a:ext cx="9648262" cy="834950"/>
                <a:chOff x="129380" y="6050182"/>
                <a:chExt cx="9648262" cy="834950"/>
              </a:xfrm>
              <a:solidFill>
                <a:schemeClr val="bg1"/>
              </a:solidFill>
            </p:grpSpPr>
            <p:grpSp>
              <p:nvGrpSpPr>
                <p:cNvPr id="7" name="그룹 6"/>
                <p:cNvGrpSpPr/>
                <p:nvPr/>
              </p:nvGrpSpPr>
              <p:grpSpPr>
                <a:xfrm>
                  <a:off x="129380" y="6050182"/>
                  <a:ext cx="1388667" cy="807818"/>
                  <a:chOff x="2336173" y="944880"/>
                  <a:chExt cx="3204758" cy="1871472"/>
                </a:xfrm>
                <a:grpFill/>
              </p:grpSpPr>
              <p:sp>
                <p:nvSpPr>
                  <p:cNvPr id="50" name="타원 49"/>
                  <p:cNvSpPr/>
                  <p:nvPr/>
                </p:nvSpPr>
                <p:spPr>
                  <a:xfrm>
                    <a:off x="4443651" y="1719072"/>
                    <a:ext cx="1097280" cy="1097280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51" name="타원 50"/>
                  <p:cNvSpPr/>
                  <p:nvPr/>
                </p:nvSpPr>
                <p:spPr>
                  <a:xfrm>
                    <a:off x="2336173" y="1251254"/>
                    <a:ext cx="859536" cy="859535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52" name="타원 51"/>
                  <p:cNvSpPr/>
                  <p:nvPr/>
                </p:nvSpPr>
                <p:spPr>
                  <a:xfrm>
                    <a:off x="2886455" y="944880"/>
                    <a:ext cx="1322832" cy="1322832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53" name="타원 52"/>
                  <p:cNvSpPr/>
                  <p:nvPr/>
                </p:nvSpPr>
                <p:spPr>
                  <a:xfrm>
                    <a:off x="3933225" y="1472300"/>
                    <a:ext cx="859536" cy="85953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54" name="직사각형 53"/>
                  <p:cNvSpPr/>
                  <p:nvPr/>
                </p:nvSpPr>
                <p:spPr>
                  <a:xfrm>
                    <a:off x="2601959" y="1950719"/>
                    <a:ext cx="2482105" cy="865633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</p:grpSp>
            <p:grpSp>
              <p:nvGrpSpPr>
                <p:cNvPr id="8" name="그룹 7"/>
                <p:cNvGrpSpPr/>
                <p:nvPr/>
              </p:nvGrpSpPr>
              <p:grpSpPr>
                <a:xfrm>
                  <a:off x="1095805" y="6068055"/>
                  <a:ext cx="1780468" cy="807818"/>
                  <a:chOff x="1431976" y="944880"/>
                  <a:chExt cx="4108955" cy="1871472"/>
                </a:xfrm>
                <a:grpFill/>
              </p:grpSpPr>
              <p:sp>
                <p:nvSpPr>
                  <p:cNvPr id="44" name="타원 43"/>
                  <p:cNvSpPr/>
                  <p:nvPr/>
                </p:nvSpPr>
                <p:spPr>
                  <a:xfrm>
                    <a:off x="1431976" y="1719072"/>
                    <a:ext cx="1097280" cy="1097280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  <p:sp>
                <p:nvSpPr>
                  <p:cNvPr id="45" name="타원 44"/>
                  <p:cNvSpPr/>
                  <p:nvPr/>
                </p:nvSpPr>
                <p:spPr>
                  <a:xfrm>
                    <a:off x="4443651" y="1719072"/>
                    <a:ext cx="1097280" cy="1097280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  <p:sp>
                <p:nvSpPr>
                  <p:cNvPr id="46" name="타원 45"/>
                  <p:cNvSpPr/>
                  <p:nvPr/>
                </p:nvSpPr>
                <p:spPr>
                  <a:xfrm>
                    <a:off x="2191151" y="1304637"/>
                    <a:ext cx="859536" cy="85953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  <p:sp>
                <p:nvSpPr>
                  <p:cNvPr id="47" name="타원 46"/>
                  <p:cNvSpPr/>
                  <p:nvPr/>
                </p:nvSpPr>
                <p:spPr>
                  <a:xfrm>
                    <a:off x="2886455" y="944880"/>
                    <a:ext cx="1322832" cy="1322832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  <p:sp>
                <p:nvSpPr>
                  <p:cNvPr id="48" name="타원 47"/>
                  <p:cNvSpPr/>
                  <p:nvPr/>
                </p:nvSpPr>
                <p:spPr>
                  <a:xfrm>
                    <a:off x="3933225" y="1472300"/>
                    <a:ext cx="859536" cy="85953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  <p:sp>
                <p:nvSpPr>
                  <p:cNvPr id="49" name="직사각형 48"/>
                  <p:cNvSpPr/>
                  <p:nvPr/>
                </p:nvSpPr>
                <p:spPr>
                  <a:xfrm>
                    <a:off x="2011680" y="1950720"/>
                    <a:ext cx="3072384" cy="865632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</p:grpSp>
            <p:grpSp>
              <p:nvGrpSpPr>
                <p:cNvPr id="9" name="그룹 8"/>
                <p:cNvGrpSpPr/>
                <p:nvPr/>
              </p:nvGrpSpPr>
              <p:grpSpPr>
                <a:xfrm>
                  <a:off x="2493530" y="6077314"/>
                  <a:ext cx="1780468" cy="807818"/>
                  <a:chOff x="1431976" y="944880"/>
                  <a:chExt cx="4108955" cy="1871472"/>
                </a:xfrm>
                <a:grpFill/>
              </p:grpSpPr>
              <p:sp>
                <p:nvSpPr>
                  <p:cNvPr id="38" name="타원 37"/>
                  <p:cNvSpPr/>
                  <p:nvPr/>
                </p:nvSpPr>
                <p:spPr>
                  <a:xfrm>
                    <a:off x="1431976" y="1719072"/>
                    <a:ext cx="1097280" cy="1097280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  <p:sp>
                <p:nvSpPr>
                  <p:cNvPr id="39" name="타원 38"/>
                  <p:cNvSpPr/>
                  <p:nvPr/>
                </p:nvSpPr>
                <p:spPr>
                  <a:xfrm>
                    <a:off x="4443651" y="1719072"/>
                    <a:ext cx="1097280" cy="1097280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  <p:sp>
                <p:nvSpPr>
                  <p:cNvPr id="40" name="타원 39"/>
                  <p:cNvSpPr/>
                  <p:nvPr/>
                </p:nvSpPr>
                <p:spPr>
                  <a:xfrm>
                    <a:off x="2191151" y="1304637"/>
                    <a:ext cx="859536" cy="85953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  <p:sp>
                <p:nvSpPr>
                  <p:cNvPr id="41" name="타원 40"/>
                  <p:cNvSpPr/>
                  <p:nvPr/>
                </p:nvSpPr>
                <p:spPr>
                  <a:xfrm>
                    <a:off x="2886455" y="944880"/>
                    <a:ext cx="1322832" cy="1322832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  <p:sp>
                <p:nvSpPr>
                  <p:cNvPr id="42" name="타원 41"/>
                  <p:cNvSpPr/>
                  <p:nvPr/>
                </p:nvSpPr>
                <p:spPr>
                  <a:xfrm>
                    <a:off x="3933225" y="1472300"/>
                    <a:ext cx="859536" cy="85953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  <p:sp>
                <p:nvSpPr>
                  <p:cNvPr id="43" name="직사각형 42"/>
                  <p:cNvSpPr/>
                  <p:nvPr/>
                </p:nvSpPr>
                <p:spPr>
                  <a:xfrm>
                    <a:off x="2011680" y="1950720"/>
                    <a:ext cx="3072384" cy="865632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</p:grpSp>
            <p:grpSp>
              <p:nvGrpSpPr>
                <p:cNvPr id="10" name="그룹 9"/>
                <p:cNvGrpSpPr/>
                <p:nvPr/>
              </p:nvGrpSpPr>
              <p:grpSpPr>
                <a:xfrm>
                  <a:off x="3874682" y="6052034"/>
                  <a:ext cx="1780468" cy="807818"/>
                  <a:chOff x="1431976" y="944880"/>
                  <a:chExt cx="4108955" cy="1871472"/>
                </a:xfrm>
                <a:grpFill/>
              </p:grpSpPr>
              <p:sp>
                <p:nvSpPr>
                  <p:cNvPr id="32" name="타원 31"/>
                  <p:cNvSpPr/>
                  <p:nvPr/>
                </p:nvSpPr>
                <p:spPr>
                  <a:xfrm>
                    <a:off x="1431976" y="1719072"/>
                    <a:ext cx="1097280" cy="1097279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  <p:sp>
                <p:nvSpPr>
                  <p:cNvPr id="33" name="타원 32"/>
                  <p:cNvSpPr/>
                  <p:nvPr/>
                </p:nvSpPr>
                <p:spPr>
                  <a:xfrm>
                    <a:off x="4443651" y="1719072"/>
                    <a:ext cx="1097280" cy="1097280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  <p:sp>
                <p:nvSpPr>
                  <p:cNvPr id="34" name="타원 33"/>
                  <p:cNvSpPr/>
                  <p:nvPr/>
                </p:nvSpPr>
                <p:spPr>
                  <a:xfrm>
                    <a:off x="2191151" y="1304637"/>
                    <a:ext cx="859536" cy="85953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  <p:sp>
                <p:nvSpPr>
                  <p:cNvPr id="35" name="타원 34"/>
                  <p:cNvSpPr/>
                  <p:nvPr/>
                </p:nvSpPr>
                <p:spPr>
                  <a:xfrm>
                    <a:off x="2886455" y="944880"/>
                    <a:ext cx="1322832" cy="1322832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  <p:sp>
                <p:nvSpPr>
                  <p:cNvPr id="36" name="타원 35"/>
                  <p:cNvSpPr/>
                  <p:nvPr/>
                </p:nvSpPr>
                <p:spPr>
                  <a:xfrm>
                    <a:off x="3933225" y="1472300"/>
                    <a:ext cx="859536" cy="85953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  <p:sp>
                <p:nvSpPr>
                  <p:cNvPr id="37" name="직사각형 36"/>
                  <p:cNvSpPr/>
                  <p:nvPr/>
                </p:nvSpPr>
                <p:spPr>
                  <a:xfrm>
                    <a:off x="2011680" y="1950720"/>
                    <a:ext cx="3072384" cy="865632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</p:grpSp>
            <p:grpSp>
              <p:nvGrpSpPr>
                <p:cNvPr id="11" name="그룹 10"/>
                <p:cNvGrpSpPr/>
                <p:nvPr/>
              </p:nvGrpSpPr>
              <p:grpSpPr>
                <a:xfrm>
                  <a:off x="5235198" y="6054407"/>
                  <a:ext cx="1780468" cy="807818"/>
                  <a:chOff x="1431976" y="944880"/>
                  <a:chExt cx="4108955" cy="1871472"/>
                </a:xfrm>
                <a:grpFill/>
              </p:grpSpPr>
              <p:sp>
                <p:nvSpPr>
                  <p:cNvPr id="26" name="타원 25"/>
                  <p:cNvSpPr/>
                  <p:nvPr/>
                </p:nvSpPr>
                <p:spPr>
                  <a:xfrm>
                    <a:off x="1431976" y="1719072"/>
                    <a:ext cx="1097280" cy="1097280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  <p:sp>
                <p:nvSpPr>
                  <p:cNvPr id="27" name="타원 26"/>
                  <p:cNvSpPr/>
                  <p:nvPr/>
                </p:nvSpPr>
                <p:spPr>
                  <a:xfrm>
                    <a:off x="4443651" y="1719072"/>
                    <a:ext cx="1097280" cy="1097280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  <p:sp>
                <p:nvSpPr>
                  <p:cNvPr id="28" name="타원 27"/>
                  <p:cNvSpPr/>
                  <p:nvPr/>
                </p:nvSpPr>
                <p:spPr>
                  <a:xfrm>
                    <a:off x="2191151" y="1304637"/>
                    <a:ext cx="859536" cy="85953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  <p:sp>
                <p:nvSpPr>
                  <p:cNvPr id="29" name="타원 28"/>
                  <p:cNvSpPr/>
                  <p:nvPr/>
                </p:nvSpPr>
                <p:spPr>
                  <a:xfrm>
                    <a:off x="2886455" y="944880"/>
                    <a:ext cx="1322832" cy="1322832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  <p:sp>
                <p:nvSpPr>
                  <p:cNvPr id="30" name="타원 29"/>
                  <p:cNvSpPr/>
                  <p:nvPr/>
                </p:nvSpPr>
                <p:spPr>
                  <a:xfrm>
                    <a:off x="3933225" y="1472300"/>
                    <a:ext cx="859536" cy="85953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  <p:sp>
                <p:nvSpPr>
                  <p:cNvPr id="31" name="직사각형 30"/>
                  <p:cNvSpPr/>
                  <p:nvPr/>
                </p:nvSpPr>
                <p:spPr>
                  <a:xfrm>
                    <a:off x="2011680" y="1950719"/>
                    <a:ext cx="3072384" cy="865633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</p:grpSp>
            <p:grpSp>
              <p:nvGrpSpPr>
                <p:cNvPr id="12" name="그룹 11"/>
                <p:cNvGrpSpPr/>
                <p:nvPr/>
              </p:nvGrpSpPr>
              <p:grpSpPr>
                <a:xfrm>
                  <a:off x="6636658" y="6056780"/>
                  <a:ext cx="1780468" cy="807818"/>
                  <a:chOff x="1431976" y="944880"/>
                  <a:chExt cx="4108955" cy="1871472"/>
                </a:xfrm>
                <a:grpFill/>
              </p:grpSpPr>
              <p:sp>
                <p:nvSpPr>
                  <p:cNvPr id="20" name="타원 19"/>
                  <p:cNvSpPr/>
                  <p:nvPr/>
                </p:nvSpPr>
                <p:spPr>
                  <a:xfrm>
                    <a:off x="1431976" y="1719072"/>
                    <a:ext cx="1097280" cy="1097280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  <p:sp>
                <p:nvSpPr>
                  <p:cNvPr id="21" name="타원 20"/>
                  <p:cNvSpPr/>
                  <p:nvPr/>
                </p:nvSpPr>
                <p:spPr>
                  <a:xfrm>
                    <a:off x="4443651" y="1719072"/>
                    <a:ext cx="1097280" cy="1097280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  <p:sp>
                <p:nvSpPr>
                  <p:cNvPr id="22" name="타원 21"/>
                  <p:cNvSpPr/>
                  <p:nvPr/>
                </p:nvSpPr>
                <p:spPr>
                  <a:xfrm>
                    <a:off x="2191151" y="1304637"/>
                    <a:ext cx="859536" cy="85953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  <p:sp>
                <p:nvSpPr>
                  <p:cNvPr id="23" name="타원 22"/>
                  <p:cNvSpPr/>
                  <p:nvPr/>
                </p:nvSpPr>
                <p:spPr>
                  <a:xfrm>
                    <a:off x="2886455" y="944880"/>
                    <a:ext cx="1322832" cy="1322832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  <p:sp>
                <p:nvSpPr>
                  <p:cNvPr id="24" name="타원 23"/>
                  <p:cNvSpPr/>
                  <p:nvPr/>
                </p:nvSpPr>
                <p:spPr>
                  <a:xfrm>
                    <a:off x="3933225" y="1472300"/>
                    <a:ext cx="859536" cy="85953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  <p:sp>
                <p:nvSpPr>
                  <p:cNvPr id="25" name="직사각형 24"/>
                  <p:cNvSpPr/>
                  <p:nvPr/>
                </p:nvSpPr>
                <p:spPr>
                  <a:xfrm>
                    <a:off x="2011680" y="1950720"/>
                    <a:ext cx="3072384" cy="865632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</p:grpSp>
            <p:grpSp>
              <p:nvGrpSpPr>
                <p:cNvPr id="13" name="그룹 12"/>
                <p:cNvGrpSpPr/>
                <p:nvPr/>
              </p:nvGrpSpPr>
              <p:grpSpPr>
                <a:xfrm>
                  <a:off x="7997174" y="6059277"/>
                  <a:ext cx="1780468" cy="807818"/>
                  <a:chOff x="1431976" y="944880"/>
                  <a:chExt cx="4108955" cy="1871472"/>
                </a:xfrm>
                <a:grpFill/>
              </p:grpSpPr>
              <p:sp>
                <p:nvSpPr>
                  <p:cNvPr id="14" name="타원 13"/>
                  <p:cNvSpPr/>
                  <p:nvPr/>
                </p:nvSpPr>
                <p:spPr>
                  <a:xfrm>
                    <a:off x="1431976" y="1719072"/>
                    <a:ext cx="1097280" cy="1097280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15" name="타원 14"/>
                  <p:cNvSpPr/>
                  <p:nvPr/>
                </p:nvSpPr>
                <p:spPr>
                  <a:xfrm>
                    <a:off x="4443651" y="1719072"/>
                    <a:ext cx="1097280" cy="1097280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16" name="타원 15"/>
                  <p:cNvSpPr/>
                  <p:nvPr/>
                </p:nvSpPr>
                <p:spPr>
                  <a:xfrm>
                    <a:off x="2191151" y="1304637"/>
                    <a:ext cx="859536" cy="85953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17" name="타원 16"/>
                  <p:cNvSpPr/>
                  <p:nvPr/>
                </p:nvSpPr>
                <p:spPr>
                  <a:xfrm>
                    <a:off x="2886455" y="944880"/>
                    <a:ext cx="1322832" cy="1322832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18" name="타원 17"/>
                  <p:cNvSpPr/>
                  <p:nvPr/>
                </p:nvSpPr>
                <p:spPr>
                  <a:xfrm>
                    <a:off x="3933225" y="1472300"/>
                    <a:ext cx="859536" cy="85953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19" name="직사각형 18"/>
                  <p:cNvSpPr/>
                  <p:nvPr/>
                </p:nvSpPr>
                <p:spPr>
                  <a:xfrm>
                    <a:off x="2011680" y="1950720"/>
                    <a:ext cx="3072384" cy="865632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</p:grpSp>
          </p:grpSp>
          <p:sp>
            <p:nvSpPr>
              <p:cNvPr id="6" name="직사각형 5"/>
              <p:cNvSpPr/>
              <p:nvPr/>
            </p:nvSpPr>
            <p:spPr>
              <a:xfrm>
                <a:off x="-1" y="1553558"/>
                <a:ext cx="9208901" cy="530444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4" name="TextBox 3"/>
            <p:cNvSpPr txBox="1"/>
            <p:nvPr/>
          </p:nvSpPr>
          <p:spPr>
            <a:xfrm>
              <a:off x="1627776" y="36091"/>
              <a:ext cx="5953346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4400" b="1" dirty="0">
                  <a:solidFill>
                    <a:schemeClr val="bg1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사용한 </a:t>
              </a:r>
              <a:r>
                <a:rPr lang="en-US" altLang="ko-KR" sz="4400" b="1" dirty="0">
                  <a:solidFill>
                    <a:schemeClr val="bg1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API</a:t>
              </a:r>
              <a:endParaRPr lang="ko-KR" altLang="en-US" sz="44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</p:grpSp>
      <p:pic>
        <p:nvPicPr>
          <p:cNvPr id="56" name="그림 55">
            <a:extLst>
              <a:ext uri="{FF2B5EF4-FFF2-40B4-BE49-F238E27FC236}">
                <a16:creationId xmlns:a16="http://schemas.microsoft.com/office/drawing/2014/main" id="{61DA7911-B9A4-4DCD-A41A-313C590F22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473" y="2603762"/>
            <a:ext cx="8501951" cy="269556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874624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AC6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-115168" y="36091"/>
            <a:ext cx="9648262" cy="6821908"/>
            <a:chOff x="-115168" y="36091"/>
            <a:chExt cx="9648262" cy="6821908"/>
          </a:xfrm>
        </p:grpSpPr>
        <p:grpSp>
          <p:nvGrpSpPr>
            <p:cNvPr id="3" name="그룹 2"/>
            <p:cNvGrpSpPr/>
            <p:nvPr/>
          </p:nvGrpSpPr>
          <p:grpSpPr>
            <a:xfrm>
              <a:off x="-115168" y="823728"/>
              <a:ext cx="9648262" cy="6034271"/>
              <a:chOff x="-115168" y="823728"/>
              <a:chExt cx="9648262" cy="6034271"/>
            </a:xfrm>
          </p:grpSpPr>
          <p:grpSp>
            <p:nvGrpSpPr>
              <p:cNvPr id="5" name="그룹 4"/>
              <p:cNvGrpSpPr/>
              <p:nvPr/>
            </p:nvGrpSpPr>
            <p:grpSpPr>
              <a:xfrm>
                <a:off x="-115168" y="823728"/>
                <a:ext cx="9648262" cy="834950"/>
                <a:chOff x="129380" y="6050182"/>
                <a:chExt cx="9648262" cy="834950"/>
              </a:xfrm>
              <a:solidFill>
                <a:schemeClr val="bg1"/>
              </a:solidFill>
            </p:grpSpPr>
            <p:grpSp>
              <p:nvGrpSpPr>
                <p:cNvPr id="7" name="그룹 6"/>
                <p:cNvGrpSpPr/>
                <p:nvPr/>
              </p:nvGrpSpPr>
              <p:grpSpPr>
                <a:xfrm>
                  <a:off x="129380" y="6050182"/>
                  <a:ext cx="1388667" cy="807818"/>
                  <a:chOff x="2336173" y="944880"/>
                  <a:chExt cx="3204758" cy="1871472"/>
                </a:xfrm>
                <a:grpFill/>
              </p:grpSpPr>
              <p:sp>
                <p:nvSpPr>
                  <p:cNvPr id="50" name="타원 49"/>
                  <p:cNvSpPr/>
                  <p:nvPr/>
                </p:nvSpPr>
                <p:spPr>
                  <a:xfrm>
                    <a:off x="4443651" y="1719072"/>
                    <a:ext cx="1097280" cy="1097280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51" name="타원 50"/>
                  <p:cNvSpPr/>
                  <p:nvPr/>
                </p:nvSpPr>
                <p:spPr>
                  <a:xfrm>
                    <a:off x="2336173" y="1251254"/>
                    <a:ext cx="859536" cy="859535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52" name="타원 51"/>
                  <p:cNvSpPr/>
                  <p:nvPr/>
                </p:nvSpPr>
                <p:spPr>
                  <a:xfrm>
                    <a:off x="2886455" y="944880"/>
                    <a:ext cx="1322832" cy="1322832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53" name="타원 52"/>
                  <p:cNvSpPr/>
                  <p:nvPr/>
                </p:nvSpPr>
                <p:spPr>
                  <a:xfrm>
                    <a:off x="3933225" y="1472300"/>
                    <a:ext cx="859536" cy="85953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54" name="직사각형 53"/>
                  <p:cNvSpPr/>
                  <p:nvPr/>
                </p:nvSpPr>
                <p:spPr>
                  <a:xfrm>
                    <a:off x="2601959" y="1950719"/>
                    <a:ext cx="2482105" cy="865633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</p:grpSp>
            <p:grpSp>
              <p:nvGrpSpPr>
                <p:cNvPr id="8" name="그룹 7"/>
                <p:cNvGrpSpPr/>
                <p:nvPr/>
              </p:nvGrpSpPr>
              <p:grpSpPr>
                <a:xfrm>
                  <a:off x="1095805" y="6068055"/>
                  <a:ext cx="1780468" cy="807818"/>
                  <a:chOff x="1431976" y="944880"/>
                  <a:chExt cx="4108955" cy="1871472"/>
                </a:xfrm>
                <a:grpFill/>
              </p:grpSpPr>
              <p:sp>
                <p:nvSpPr>
                  <p:cNvPr id="44" name="타원 43"/>
                  <p:cNvSpPr/>
                  <p:nvPr/>
                </p:nvSpPr>
                <p:spPr>
                  <a:xfrm>
                    <a:off x="1431976" y="1719072"/>
                    <a:ext cx="1097280" cy="1097280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  <p:sp>
                <p:nvSpPr>
                  <p:cNvPr id="45" name="타원 44"/>
                  <p:cNvSpPr/>
                  <p:nvPr/>
                </p:nvSpPr>
                <p:spPr>
                  <a:xfrm>
                    <a:off x="4443651" y="1719072"/>
                    <a:ext cx="1097280" cy="1097280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  <p:sp>
                <p:nvSpPr>
                  <p:cNvPr id="46" name="타원 45"/>
                  <p:cNvSpPr/>
                  <p:nvPr/>
                </p:nvSpPr>
                <p:spPr>
                  <a:xfrm>
                    <a:off x="2191151" y="1304637"/>
                    <a:ext cx="859536" cy="85953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  <p:sp>
                <p:nvSpPr>
                  <p:cNvPr id="47" name="타원 46"/>
                  <p:cNvSpPr/>
                  <p:nvPr/>
                </p:nvSpPr>
                <p:spPr>
                  <a:xfrm>
                    <a:off x="2886455" y="944880"/>
                    <a:ext cx="1322832" cy="1322832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  <p:sp>
                <p:nvSpPr>
                  <p:cNvPr id="48" name="타원 47"/>
                  <p:cNvSpPr/>
                  <p:nvPr/>
                </p:nvSpPr>
                <p:spPr>
                  <a:xfrm>
                    <a:off x="3933225" y="1472300"/>
                    <a:ext cx="859536" cy="85953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  <p:sp>
                <p:nvSpPr>
                  <p:cNvPr id="49" name="직사각형 48"/>
                  <p:cNvSpPr/>
                  <p:nvPr/>
                </p:nvSpPr>
                <p:spPr>
                  <a:xfrm>
                    <a:off x="2011680" y="1950720"/>
                    <a:ext cx="3072384" cy="865632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</p:grpSp>
            <p:grpSp>
              <p:nvGrpSpPr>
                <p:cNvPr id="9" name="그룹 8"/>
                <p:cNvGrpSpPr/>
                <p:nvPr/>
              </p:nvGrpSpPr>
              <p:grpSpPr>
                <a:xfrm>
                  <a:off x="2493530" y="6077314"/>
                  <a:ext cx="1780468" cy="807818"/>
                  <a:chOff x="1431976" y="944880"/>
                  <a:chExt cx="4108955" cy="1871472"/>
                </a:xfrm>
                <a:grpFill/>
              </p:grpSpPr>
              <p:sp>
                <p:nvSpPr>
                  <p:cNvPr id="38" name="타원 37"/>
                  <p:cNvSpPr/>
                  <p:nvPr/>
                </p:nvSpPr>
                <p:spPr>
                  <a:xfrm>
                    <a:off x="1431976" y="1719072"/>
                    <a:ext cx="1097280" cy="1097280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  <p:sp>
                <p:nvSpPr>
                  <p:cNvPr id="39" name="타원 38"/>
                  <p:cNvSpPr/>
                  <p:nvPr/>
                </p:nvSpPr>
                <p:spPr>
                  <a:xfrm>
                    <a:off x="4443651" y="1719072"/>
                    <a:ext cx="1097280" cy="1097280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  <p:sp>
                <p:nvSpPr>
                  <p:cNvPr id="40" name="타원 39"/>
                  <p:cNvSpPr/>
                  <p:nvPr/>
                </p:nvSpPr>
                <p:spPr>
                  <a:xfrm>
                    <a:off x="2191151" y="1304637"/>
                    <a:ext cx="859536" cy="85953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  <p:sp>
                <p:nvSpPr>
                  <p:cNvPr id="41" name="타원 40"/>
                  <p:cNvSpPr/>
                  <p:nvPr/>
                </p:nvSpPr>
                <p:spPr>
                  <a:xfrm>
                    <a:off x="2886455" y="944880"/>
                    <a:ext cx="1322832" cy="1322832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  <p:sp>
                <p:nvSpPr>
                  <p:cNvPr id="42" name="타원 41"/>
                  <p:cNvSpPr/>
                  <p:nvPr/>
                </p:nvSpPr>
                <p:spPr>
                  <a:xfrm>
                    <a:off x="3933225" y="1472300"/>
                    <a:ext cx="859536" cy="85953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  <p:sp>
                <p:nvSpPr>
                  <p:cNvPr id="43" name="직사각형 42"/>
                  <p:cNvSpPr/>
                  <p:nvPr/>
                </p:nvSpPr>
                <p:spPr>
                  <a:xfrm>
                    <a:off x="2011680" y="1950720"/>
                    <a:ext cx="3072384" cy="865632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</p:grpSp>
            <p:grpSp>
              <p:nvGrpSpPr>
                <p:cNvPr id="10" name="그룹 9"/>
                <p:cNvGrpSpPr/>
                <p:nvPr/>
              </p:nvGrpSpPr>
              <p:grpSpPr>
                <a:xfrm>
                  <a:off x="3874682" y="6052034"/>
                  <a:ext cx="1780468" cy="807818"/>
                  <a:chOff x="1431976" y="944880"/>
                  <a:chExt cx="4108955" cy="1871472"/>
                </a:xfrm>
                <a:grpFill/>
              </p:grpSpPr>
              <p:sp>
                <p:nvSpPr>
                  <p:cNvPr id="32" name="타원 31"/>
                  <p:cNvSpPr/>
                  <p:nvPr/>
                </p:nvSpPr>
                <p:spPr>
                  <a:xfrm>
                    <a:off x="1431976" y="1719072"/>
                    <a:ext cx="1097280" cy="1097279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  <p:sp>
                <p:nvSpPr>
                  <p:cNvPr id="33" name="타원 32"/>
                  <p:cNvSpPr/>
                  <p:nvPr/>
                </p:nvSpPr>
                <p:spPr>
                  <a:xfrm>
                    <a:off x="4443651" y="1719072"/>
                    <a:ext cx="1097280" cy="1097280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  <p:sp>
                <p:nvSpPr>
                  <p:cNvPr id="34" name="타원 33"/>
                  <p:cNvSpPr/>
                  <p:nvPr/>
                </p:nvSpPr>
                <p:spPr>
                  <a:xfrm>
                    <a:off x="2191151" y="1304637"/>
                    <a:ext cx="859536" cy="85953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  <p:sp>
                <p:nvSpPr>
                  <p:cNvPr id="35" name="타원 34"/>
                  <p:cNvSpPr/>
                  <p:nvPr/>
                </p:nvSpPr>
                <p:spPr>
                  <a:xfrm>
                    <a:off x="2886455" y="944880"/>
                    <a:ext cx="1322832" cy="1322832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  <p:sp>
                <p:nvSpPr>
                  <p:cNvPr id="36" name="타원 35"/>
                  <p:cNvSpPr/>
                  <p:nvPr/>
                </p:nvSpPr>
                <p:spPr>
                  <a:xfrm>
                    <a:off x="3933225" y="1472300"/>
                    <a:ext cx="859536" cy="85953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  <p:sp>
                <p:nvSpPr>
                  <p:cNvPr id="37" name="직사각형 36"/>
                  <p:cNvSpPr/>
                  <p:nvPr/>
                </p:nvSpPr>
                <p:spPr>
                  <a:xfrm>
                    <a:off x="2011680" y="1950720"/>
                    <a:ext cx="3072384" cy="865632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</p:grpSp>
            <p:grpSp>
              <p:nvGrpSpPr>
                <p:cNvPr id="11" name="그룹 10"/>
                <p:cNvGrpSpPr/>
                <p:nvPr/>
              </p:nvGrpSpPr>
              <p:grpSpPr>
                <a:xfrm>
                  <a:off x="5235198" y="6054407"/>
                  <a:ext cx="1780468" cy="807818"/>
                  <a:chOff x="1431976" y="944880"/>
                  <a:chExt cx="4108955" cy="1871472"/>
                </a:xfrm>
                <a:grpFill/>
              </p:grpSpPr>
              <p:sp>
                <p:nvSpPr>
                  <p:cNvPr id="26" name="타원 25"/>
                  <p:cNvSpPr/>
                  <p:nvPr/>
                </p:nvSpPr>
                <p:spPr>
                  <a:xfrm>
                    <a:off x="1431976" y="1719072"/>
                    <a:ext cx="1097280" cy="1097280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  <p:sp>
                <p:nvSpPr>
                  <p:cNvPr id="27" name="타원 26"/>
                  <p:cNvSpPr/>
                  <p:nvPr/>
                </p:nvSpPr>
                <p:spPr>
                  <a:xfrm>
                    <a:off x="4443651" y="1719072"/>
                    <a:ext cx="1097280" cy="1097280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  <p:sp>
                <p:nvSpPr>
                  <p:cNvPr id="28" name="타원 27"/>
                  <p:cNvSpPr/>
                  <p:nvPr/>
                </p:nvSpPr>
                <p:spPr>
                  <a:xfrm>
                    <a:off x="2191151" y="1304637"/>
                    <a:ext cx="859536" cy="85953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  <p:sp>
                <p:nvSpPr>
                  <p:cNvPr id="29" name="타원 28"/>
                  <p:cNvSpPr/>
                  <p:nvPr/>
                </p:nvSpPr>
                <p:spPr>
                  <a:xfrm>
                    <a:off x="2886455" y="944880"/>
                    <a:ext cx="1322832" cy="1322832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  <p:sp>
                <p:nvSpPr>
                  <p:cNvPr id="30" name="타원 29"/>
                  <p:cNvSpPr/>
                  <p:nvPr/>
                </p:nvSpPr>
                <p:spPr>
                  <a:xfrm>
                    <a:off x="3933225" y="1472300"/>
                    <a:ext cx="859536" cy="85953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  <p:sp>
                <p:nvSpPr>
                  <p:cNvPr id="31" name="직사각형 30"/>
                  <p:cNvSpPr/>
                  <p:nvPr/>
                </p:nvSpPr>
                <p:spPr>
                  <a:xfrm>
                    <a:off x="2011680" y="1950719"/>
                    <a:ext cx="3072384" cy="865633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</p:grpSp>
            <p:grpSp>
              <p:nvGrpSpPr>
                <p:cNvPr id="12" name="그룹 11"/>
                <p:cNvGrpSpPr/>
                <p:nvPr/>
              </p:nvGrpSpPr>
              <p:grpSpPr>
                <a:xfrm>
                  <a:off x="6636658" y="6056780"/>
                  <a:ext cx="1780468" cy="807818"/>
                  <a:chOff x="1431976" y="944880"/>
                  <a:chExt cx="4108955" cy="1871472"/>
                </a:xfrm>
                <a:grpFill/>
              </p:grpSpPr>
              <p:sp>
                <p:nvSpPr>
                  <p:cNvPr id="20" name="타원 19"/>
                  <p:cNvSpPr/>
                  <p:nvPr/>
                </p:nvSpPr>
                <p:spPr>
                  <a:xfrm>
                    <a:off x="1431976" y="1719072"/>
                    <a:ext cx="1097280" cy="1097280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  <p:sp>
                <p:nvSpPr>
                  <p:cNvPr id="21" name="타원 20"/>
                  <p:cNvSpPr/>
                  <p:nvPr/>
                </p:nvSpPr>
                <p:spPr>
                  <a:xfrm>
                    <a:off x="4443651" y="1719072"/>
                    <a:ext cx="1097280" cy="1097280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  <p:sp>
                <p:nvSpPr>
                  <p:cNvPr id="22" name="타원 21"/>
                  <p:cNvSpPr/>
                  <p:nvPr/>
                </p:nvSpPr>
                <p:spPr>
                  <a:xfrm>
                    <a:off x="2191151" y="1304637"/>
                    <a:ext cx="859536" cy="85953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  <p:sp>
                <p:nvSpPr>
                  <p:cNvPr id="23" name="타원 22"/>
                  <p:cNvSpPr/>
                  <p:nvPr/>
                </p:nvSpPr>
                <p:spPr>
                  <a:xfrm>
                    <a:off x="2886455" y="944880"/>
                    <a:ext cx="1322832" cy="1322832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  <p:sp>
                <p:nvSpPr>
                  <p:cNvPr id="24" name="타원 23"/>
                  <p:cNvSpPr/>
                  <p:nvPr/>
                </p:nvSpPr>
                <p:spPr>
                  <a:xfrm>
                    <a:off x="3933225" y="1472300"/>
                    <a:ext cx="859536" cy="85953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  <p:sp>
                <p:nvSpPr>
                  <p:cNvPr id="25" name="직사각형 24"/>
                  <p:cNvSpPr/>
                  <p:nvPr/>
                </p:nvSpPr>
                <p:spPr>
                  <a:xfrm>
                    <a:off x="2011680" y="1950720"/>
                    <a:ext cx="3072384" cy="865632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</p:grpSp>
            <p:grpSp>
              <p:nvGrpSpPr>
                <p:cNvPr id="13" name="그룹 12"/>
                <p:cNvGrpSpPr/>
                <p:nvPr/>
              </p:nvGrpSpPr>
              <p:grpSpPr>
                <a:xfrm>
                  <a:off x="7997174" y="6059277"/>
                  <a:ext cx="1780468" cy="807818"/>
                  <a:chOff x="1431976" y="944880"/>
                  <a:chExt cx="4108955" cy="1871472"/>
                </a:xfrm>
                <a:grpFill/>
              </p:grpSpPr>
              <p:sp>
                <p:nvSpPr>
                  <p:cNvPr id="14" name="타원 13"/>
                  <p:cNvSpPr/>
                  <p:nvPr/>
                </p:nvSpPr>
                <p:spPr>
                  <a:xfrm>
                    <a:off x="1431976" y="1719072"/>
                    <a:ext cx="1097280" cy="1097280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15" name="타원 14"/>
                  <p:cNvSpPr/>
                  <p:nvPr/>
                </p:nvSpPr>
                <p:spPr>
                  <a:xfrm>
                    <a:off x="4443651" y="1719072"/>
                    <a:ext cx="1097280" cy="1097280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16" name="타원 15"/>
                  <p:cNvSpPr/>
                  <p:nvPr/>
                </p:nvSpPr>
                <p:spPr>
                  <a:xfrm>
                    <a:off x="2191151" y="1304637"/>
                    <a:ext cx="859536" cy="85953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17" name="타원 16"/>
                  <p:cNvSpPr/>
                  <p:nvPr/>
                </p:nvSpPr>
                <p:spPr>
                  <a:xfrm>
                    <a:off x="2886455" y="944880"/>
                    <a:ext cx="1322832" cy="1322832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18" name="타원 17"/>
                  <p:cNvSpPr/>
                  <p:nvPr/>
                </p:nvSpPr>
                <p:spPr>
                  <a:xfrm>
                    <a:off x="3933225" y="1472300"/>
                    <a:ext cx="859536" cy="85953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19" name="직사각형 18"/>
                  <p:cNvSpPr/>
                  <p:nvPr/>
                </p:nvSpPr>
                <p:spPr>
                  <a:xfrm>
                    <a:off x="2011680" y="1950720"/>
                    <a:ext cx="3072384" cy="865632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</p:grpSp>
          </p:grpSp>
          <p:sp>
            <p:nvSpPr>
              <p:cNvPr id="6" name="직사각형 5"/>
              <p:cNvSpPr/>
              <p:nvPr/>
            </p:nvSpPr>
            <p:spPr>
              <a:xfrm>
                <a:off x="-1" y="1553558"/>
                <a:ext cx="9208901" cy="530444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4" name="TextBox 3"/>
            <p:cNvSpPr txBox="1"/>
            <p:nvPr/>
          </p:nvSpPr>
          <p:spPr>
            <a:xfrm>
              <a:off x="1627776" y="36091"/>
              <a:ext cx="5953346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400" b="1" dirty="0">
                  <a:solidFill>
                    <a:schemeClr val="bg1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xlsx -&gt; xml</a:t>
              </a:r>
              <a:endParaRPr lang="ko-KR" altLang="en-US" sz="44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</p:grpSp>
      <p:pic>
        <p:nvPicPr>
          <p:cNvPr id="55" name="그림 54">
            <a:extLst>
              <a:ext uri="{FF2B5EF4-FFF2-40B4-BE49-F238E27FC236}">
                <a16:creationId xmlns:a16="http://schemas.microsoft.com/office/drawing/2014/main" id="{C58CC005-DDA0-4D26-BF8E-7BFF2ADCC5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1289" y="1107177"/>
            <a:ext cx="1571625" cy="2447925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7D821067-EF88-4F48-B249-D1A2887C9D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9235" y="3612430"/>
            <a:ext cx="7029450" cy="30384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305354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AC6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-115168" y="36091"/>
            <a:ext cx="9648262" cy="6821908"/>
            <a:chOff x="-115168" y="36091"/>
            <a:chExt cx="9648262" cy="6821908"/>
          </a:xfrm>
        </p:grpSpPr>
        <p:grpSp>
          <p:nvGrpSpPr>
            <p:cNvPr id="3" name="그룹 2"/>
            <p:cNvGrpSpPr/>
            <p:nvPr/>
          </p:nvGrpSpPr>
          <p:grpSpPr>
            <a:xfrm>
              <a:off x="-115168" y="823728"/>
              <a:ext cx="9648262" cy="6034271"/>
              <a:chOff x="-115168" y="823728"/>
              <a:chExt cx="9648262" cy="6034271"/>
            </a:xfrm>
          </p:grpSpPr>
          <p:grpSp>
            <p:nvGrpSpPr>
              <p:cNvPr id="5" name="그룹 4"/>
              <p:cNvGrpSpPr/>
              <p:nvPr/>
            </p:nvGrpSpPr>
            <p:grpSpPr>
              <a:xfrm>
                <a:off x="-115168" y="823728"/>
                <a:ext cx="9648262" cy="834950"/>
                <a:chOff x="129380" y="6050182"/>
                <a:chExt cx="9648262" cy="834950"/>
              </a:xfrm>
              <a:solidFill>
                <a:schemeClr val="bg1"/>
              </a:solidFill>
            </p:grpSpPr>
            <p:grpSp>
              <p:nvGrpSpPr>
                <p:cNvPr id="7" name="그룹 6"/>
                <p:cNvGrpSpPr/>
                <p:nvPr/>
              </p:nvGrpSpPr>
              <p:grpSpPr>
                <a:xfrm>
                  <a:off x="129380" y="6050182"/>
                  <a:ext cx="1388667" cy="807818"/>
                  <a:chOff x="2336173" y="944880"/>
                  <a:chExt cx="3204758" cy="1871472"/>
                </a:xfrm>
                <a:grpFill/>
              </p:grpSpPr>
              <p:sp>
                <p:nvSpPr>
                  <p:cNvPr id="50" name="타원 49"/>
                  <p:cNvSpPr/>
                  <p:nvPr/>
                </p:nvSpPr>
                <p:spPr>
                  <a:xfrm>
                    <a:off x="4443651" y="1719072"/>
                    <a:ext cx="1097280" cy="1097280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51" name="타원 50"/>
                  <p:cNvSpPr/>
                  <p:nvPr/>
                </p:nvSpPr>
                <p:spPr>
                  <a:xfrm>
                    <a:off x="2336173" y="1251254"/>
                    <a:ext cx="859536" cy="859535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52" name="타원 51"/>
                  <p:cNvSpPr/>
                  <p:nvPr/>
                </p:nvSpPr>
                <p:spPr>
                  <a:xfrm>
                    <a:off x="2886455" y="944880"/>
                    <a:ext cx="1322832" cy="1322832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53" name="타원 52"/>
                  <p:cNvSpPr/>
                  <p:nvPr/>
                </p:nvSpPr>
                <p:spPr>
                  <a:xfrm>
                    <a:off x="3933225" y="1472300"/>
                    <a:ext cx="859536" cy="85953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54" name="직사각형 53"/>
                  <p:cNvSpPr/>
                  <p:nvPr/>
                </p:nvSpPr>
                <p:spPr>
                  <a:xfrm>
                    <a:off x="2601959" y="1950719"/>
                    <a:ext cx="2482105" cy="865633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</p:grpSp>
            <p:grpSp>
              <p:nvGrpSpPr>
                <p:cNvPr id="8" name="그룹 7"/>
                <p:cNvGrpSpPr/>
                <p:nvPr/>
              </p:nvGrpSpPr>
              <p:grpSpPr>
                <a:xfrm>
                  <a:off x="1095805" y="6068055"/>
                  <a:ext cx="1780468" cy="807818"/>
                  <a:chOff x="1431976" y="944880"/>
                  <a:chExt cx="4108955" cy="1871472"/>
                </a:xfrm>
                <a:grpFill/>
              </p:grpSpPr>
              <p:sp>
                <p:nvSpPr>
                  <p:cNvPr id="44" name="타원 43"/>
                  <p:cNvSpPr/>
                  <p:nvPr/>
                </p:nvSpPr>
                <p:spPr>
                  <a:xfrm>
                    <a:off x="1431976" y="1719072"/>
                    <a:ext cx="1097280" cy="1097280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  <p:sp>
                <p:nvSpPr>
                  <p:cNvPr id="45" name="타원 44"/>
                  <p:cNvSpPr/>
                  <p:nvPr/>
                </p:nvSpPr>
                <p:spPr>
                  <a:xfrm>
                    <a:off x="4443651" y="1719072"/>
                    <a:ext cx="1097280" cy="1097280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  <p:sp>
                <p:nvSpPr>
                  <p:cNvPr id="46" name="타원 45"/>
                  <p:cNvSpPr/>
                  <p:nvPr/>
                </p:nvSpPr>
                <p:spPr>
                  <a:xfrm>
                    <a:off x="2191151" y="1304637"/>
                    <a:ext cx="859536" cy="85953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  <p:sp>
                <p:nvSpPr>
                  <p:cNvPr id="47" name="타원 46"/>
                  <p:cNvSpPr/>
                  <p:nvPr/>
                </p:nvSpPr>
                <p:spPr>
                  <a:xfrm>
                    <a:off x="2886455" y="944880"/>
                    <a:ext cx="1322832" cy="1322832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  <p:sp>
                <p:nvSpPr>
                  <p:cNvPr id="48" name="타원 47"/>
                  <p:cNvSpPr/>
                  <p:nvPr/>
                </p:nvSpPr>
                <p:spPr>
                  <a:xfrm>
                    <a:off x="3933225" y="1472300"/>
                    <a:ext cx="859536" cy="85953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  <p:sp>
                <p:nvSpPr>
                  <p:cNvPr id="49" name="직사각형 48"/>
                  <p:cNvSpPr/>
                  <p:nvPr/>
                </p:nvSpPr>
                <p:spPr>
                  <a:xfrm>
                    <a:off x="2011680" y="1950720"/>
                    <a:ext cx="3072384" cy="865632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</p:grpSp>
            <p:grpSp>
              <p:nvGrpSpPr>
                <p:cNvPr id="9" name="그룹 8"/>
                <p:cNvGrpSpPr/>
                <p:nvPr/>
              </p:nvGrpSpPr>
              <p:grpSpPr>
                <a:xfrm>
                  <a:off x="2493530" y="6077314"/>
                  <a:ext cx="1780468" cy="807818"/>
                  <a:chOff x="1431976" y="944880"/>
                  <a:chExt cx="4108955" cy="1871472"/>
                </a:xfrm>
                <a:grpFill/>
              </p:grpSpPr>
              <p:sp>
                <p:nvSpPr>
                  <p:cNvPr id="38" name="타원 37"/>
                  <p:cNvSpPr/>
                  <p:nvPr/>
                </p:nvSpPr>
                <p:spPr>
                  <a:xfrm>
                    <a:off x="1431976" y="1719072"/>
                    <a:ext cx="1097280" cy="1097280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  <p:sp>
                <p:nvSpPr>
                  <p:cNvPr id="39" name="타원 38"/>
                  <p:cNvSpPr/>
                  <p:nvPr/>
                </p:nvSpPr>
                <p:spPr>
                  <a:xfrm>
                    <a:off x="4443651" y="1719072"/>
                    <a:ext cx="1097280" cy="1097280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  <p:sp>
                <p:nvSpPr>
                  <p:cNvPr id="40" name="타원 39"/>
                  <p:cNvSpPr/>
                  <p:nvPr/>
                </p:nvSpPr>
                <p:spPr>
                  <a:xfrm>
                    <a:off x="2191151" y="1304637"/>
                    <a:ext cx="859536" cy="85953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  <p:sp>
                <p:nvSpPr>
                  <p:cNvPr id="41" name="타원 40"/>
                  <p:cNvSpPr/>
                  <p:nvPr/>
                </p:nvSpPr>
                <p:spPr>
                  <a:xfrm>
                    <a:off x="2886455" y="944880"/>
                    <a:ext cx="1322832" cy="1322832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  <p:sp>
                <p:nvSpPr>
                  <p:cNvPr id="42" name="타원 41"/>
                  <p:cNvSpPr/>
                  <p:nvPr/>
                </p:nvSpPr>
                <p:spPr>
                  <a:xfrm>
                    <a:off x="3933225" y="1472300"/>
                    <a:ext cx="859536" cy="85953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  <p:sp>
                <p:nvSpPr>
                  <p:cNvPr id="43" name="직사각형 42"/>
                  <p:cNvSpPr/>
                  <p:nvPr/>
                </p:nvSpPr>
                <p:spPr>
                  <a:xfrm>
                    <a:off x="2011680" y="1950720"/>
                    <a:ext cx="3072384" cy="865632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</p:grpSp>
            <p:grpSp>
              <p:nvGrpSpPr>
                <p:cNvPr id="10" name="그룹 9"/>
                <p:cNvGrpSpPr/>
                <p:nvPr/>
              </p:nvGrpSpPr>
              <p:grpSpPr>
                <a:xfrm>
                  <a:off x="3874682" y="6052034"/>
                  <a:ext cx="1780468" cy="807818"/>
                  <a:chOff x="1431976" y="944880"/>
                  <a:chExt cx="4108955" cy="1871472"/>
                </a:xfrm>
                <a:grpFill/>
              </p:grpSpPr>
              <p:sp>
                <p:nvSpPr>
                  <p:cNvPr id="32" name="타원 31"/>
                  <p:cNvSpPr/>
                  <p:nvPr/>
                </p:nvSpPr>
                <p:spPr>
                  <a:xfrm>
                    <a:off x="1431976" y="1719072"/>
                    <a:ext cx="1097280" cy="1097279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  <p:sp>
                <p:nvSpPr>
                  <p:cNvPr id="33" name="타원 32"/>
                  <p:cNvSpPr/>
                  <p:nvPr/>
                </p:nvSpPr>
                <p:spPr>
                  <a:xfrm>
                    <a:off x="4443651" y="1719072"/>
                    <a:ext cx="1097280" cy="1097280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  <p:sp>
                <p:nvSpPr>
                  <p:cNvPr id="34" name="타원 33"/>
                  <p:cNvSpPr/>
                  <p:nvPr/>
                </p:nvSpPr>
                <p:spPr>
                  <a:xfrm>
                    <a:off x="2191151" y="1304637"/>
                    <a:ext cx="859536" cy="85953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  <p:sp>
                <p:nvSpPr>
                  <p:cNvPr id="35" name="타원 34"/>
                  <p:cNvSpPr/>
                  <p:nvPr/>
                </p:nvSpPr>
                <p:spPr>
                  <a:xfrm>
                    <a:off x="2886455" y="944880"/>
                    <a:ext cx="1322832" cy="1322832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  <p:sp>
                <p:nvSpPr>
                  <p:cNvPr id="36" name="타원 35"/>
                  <p:cNvSpPr/>
                  <p:nvPr/>
                </p:nvSpPr>
                <p:spPr>
                  <a:xfrm>
                    <a:off x="3933225" y="1472300"/>
                    <a:ext cx="859536" cy="85953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  <p:sp>
                <p:nvSpPr>
                  <p:cNvPr id="37" name="직사각형 36"/>
                  <p:cNvSpPr/>
                  <p:nvPr/>
                </p:nvSpPr>
                <p:spPr>
                  <a:xfrm>
                    <a:off x="2011680" y="1950720"/>
                    <a:ext cx="3072384" cy="865632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</p:grpSp>
            <p:grpSp>
              <p:nvGrpSpPr>
                <p:cNvPr id="11" name="그룹 10"/>
                <p:cNvGrpSpPr/>
                <p:nvPr/>
              </p:nvGrpSpPr>
              <p:grpSpPr>
                <a:xfrm>
                  <a:off x="5235198" y="6054407"/>
                  <a:ext cx="1780468" cy="807818"/>
                  <a:chOff x="1431976" y="944880"/>
                  <a:chExt cx="4108955" cy="1871472"/>
                </a:xfrm>
                <a:grpFill/>
              </p:grpSpPr>
              <p:sp>
                <p:nvSpPr>
                  <p:cNvPr id="26" name="타원 25"/>
                  <p:cNvSpPr/>
                  <p:nvPr/>
                </p:nvSpPr>
                <p:spPr>
                  <a:xfrm>
                    <a:off x="1431976" y="1719072"/>
                    <a:ext cx="1097280" cy="1097280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  <p:sp>
                <p:nvSpPr>
                  <p:cNvPr id="27" name="타원 26"/>
                  <p:cNvSpPr/>
                  <p:nvPr/>
                </p:nvSpPr>
                <p:spPr>
                  <a:xfrm>
                    <a:off x="4443651" y="1719072"/>
                    <a:ext cx="1097280" cy="1097280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  <p:sp>
                <p:nvSpPr>
                  <p:cNvPr id="28" name="타원 27"/>
                  <p:cNvSpPr/>
                  <p:nvPr/>
                </p:nvSpPr>
                <p:spPr>
                  <a:xfrm>
                    <a:off x="2191151" y="1304637"/>
                    <a:ext cx="859536" cy="85953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  <p:sp>
                <p:nvSpPr>
                  <p:cNvPr id="29" name="타원 28"/>
                  <p:cNvSpPr/>
                  <p:nvPr/>
                </p:nvSpPr>
                <p:spPr>
                  <a:xfrm>
                    <a:off x="2886455" y="944880"/>
                    <a:ext cx="1322832" cy="1322832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  <p:sp>
                <p:nvSpPr>
                  <p:cNvPr id="30" name="타원 29"/>
                  <p:cNvSpPr/>
                  <p:nvPr/>
                </p:nvSpPr>
                <p:spPr>
                  <a:xfrm>
                    <a:off x="3933225" y="1472300"/>
                    <a:ext cx="859536" cy="85953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  <p:sp>
                <p:nvSpPr>
                  <p:cNvPr id="31" name="직사각형 30"/>
                  <p:cNvSpPr/>
                  <p:nvPr/>
                </p:nvSpPr>
                <p:spPr>
                  <a:xfrm>
                    <a:off x="2011680" y="1950719"/>
                    <a:ext cx="3072384" cy="865633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</p:grpSp>
            <p:grpSp>
              <p:nvGrpSpPr>
                <p:cNvPr id="12" name="그룹 11"/>
                <p:cNvGrpSpPr/>
                <p:nvPr/>
              </p:nvGrpSpPr>
              <p:grpSpPr>
                <a:xfrm>
                  <a:off x="6636658" y="6056780"/>
                  <a:ext cx="1780468" cy="807818"/>
                  <a:chOff x="1431976" y="944880"/>
                  <a:chExt cx="4108955" cy="1871472"/>
                </a:xfrm>
                <a:grpFill/>
              </p:grpSpPr>
              <p:sp>
                <p:nvSpPr>
                  <p:cNvPr id="20" name="타원 19"/>
                  <p:cNvSpPr/>
                  <p:nvPr/>
                </p:nvSpPr>
                <p:spPr>
                  <a:xfrm>
                    <a:off x="1431976" y="1719072"/>
                    <a:ext cx="1097280" cy="1097280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  <p:sp>
                <p:nvSpPr>
                  <p:cNvPr id="21" name="타원 20"/>
                  <p:cNvSpPr/>
                  <p:nvPr/>
                </p:nvSpPr>
                <p:spPr>
                  <a:xfrm>
                    <a:off x="4443651" y="1719072"/>
                    <a:ext cx="1097280" cy="1097280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  <p:sp>
                <p:nvSpPr>
                  <p:cNvPr id="22" name="타원 21"/>
                  <p:cNvSpPr/>
                  <p:nvPr/>
                </p:nvSpPr>
                <p:spPr>
                  <a:xfrm>
                    <a:off x="2191151" y="1304637"/>
                    <a:ext cx="859536" cy="85953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  <p:sp>
                <p:nvSpPr>
                  <p:cNvPr id="23" name="타원 22"/>
                  <p:cNvSpPr/>
                  <p:nvPr/>
                </p:nvSpPr>
                <p:spPr>
                  <a:xfrm>
                    <a:off x="2886455" y="944880"/>
                    <a:ext cx="1322832" cy="1322832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  <p:sp>
                <p:nvSpPr>
                  <p:cNvPr id="24" name="타원 23"/>
                  <p:cNvSpPr/>
                  <p:nvPr/>
                </p:nvSpPr>
                <p:spPr>
                  <a:xfrm>
                    <a:off x="3933225" y="1472300"/>
                    <a:ext cx="859536" cy="85953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  <p:sp>
                <p:nvSpPr>
                  <p:cNvPr id="25" name="직사각형 24"/>
                  <p:cNvSpPr/>
                  <p:nvPr/>
                </p:nvSpPr>
                <p:spPr>
                  <a:xfrm>
                    <a:off x="2011680" y="1950720"/>
                    <a:ext cx="3072384" cy="865632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</p:grpSp>
            <p:grpSp>
              <p:nvGrpSpPr>
                <p:cNvPr id="13" name="그룹 12"/>
                <p:cNvGrpSpPr/>
                <p:nvPr/>
              </p:nvGrpSpPr>
              <p:grpSpPr>
                <a:xfrm>
                  <a:off x="7997174" y="6059277"/>
                  <a:ext cx="1780468" cy="807818"/>
                  <a:chOff x="1431976" y="944880"/>
                  <a:chExt cx="4108955" cy="1871472"/>
                </a:xfrm>
                <a:grpFill/>
              </p:grpSpPr>
              <p:sp>
                <p:nvSpPr>
                  <p:cNvPr id="14" name="타원 13"/>
                  <p:cNvSpPr/>
                  <p:nvPr/>
                </p:nvSpPr>
                <p:spPr>
                  <a:xfrm>
                    <a:off x="1431976" y="1719072"/>
                    <a:ext cx="1097280" cy="1097280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15" name="타원 14"/>
                  <p:cNvSpPr/>
                  <p:nvPr/>
                </p:nvSpPr>
                <p:spPr>
                  <a:xfrm>
                    <a:off x="4443651" y="1719072"/>
                    <a:ext cx="1097280" cy="1097280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16" name="타원 15"/>
                  <p:cNvSpPr/>
                  <p:nvPr/>
                </p:nvSpPr>
                <p:spPr>
                  <a:xfrm>
                    <a:off x="2191151" y="1304637"/>
                    <a:ext cx="859536" cy="85953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17" name="타원 16"/>
                  <p:cNvSpPr/>
                  <p:nvPr/>
                </p:nvSpPr>
                <p:spPr>
                  <a:xfrm>
                    <a:off x="2886455" y="944880"/>
                    <a:ext cx="1322832" cy="1322832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18" name="타원 17"/>
                  <p:cNvSpPr/>
                  <p:nvPr/>
                </p:nvSpPr>
                <p:spPr>
                  <a:xfrm>
                    <a:off x="3933225" y="1472300"/>
                    <a:ext cx="859536" cy="85953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19" name="직사각형 18"/>
                  <p:cNvSpPr/>
                  <p:nvPr/>
                </p:nvSpPr>
                <p:spPr>
                  <a:xfrm>
                    <a:off x="2011680" y="1950720"/>
                    <a:ext cx="3072384" cy="865632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</p:grpSp>
          </p:grpSp>
          <p:sp>
            <p:nvSpPr>
              <p:cNvPr id="6" name="직사각형 5"/>
              <p:cNvSpPr/>
              <p:nvPr/>
            </p:nvSpPr>
            <p:spPr>
              <a:xfrm>
                <a:off x="-1" y="1553558"/>
                <a:ext cx="9208901" cy="530444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4" name="TextBox 3"/>
            <p:cNvSpPr txBox="1"/>
            <p:nvPr/>
          </p:nvSpPr>
          <p:spPr>
            <a:xfrm>
              <a:off x="1627776" y="36091"/>
              <a:ext cx="5953346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400" b="1" dirty="0">
                  <a:solidFill>
                    <a:schemeClr val="bg1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xlsx -&gt; xml</a:t>
              </a:r>
              <a:endParaRPr lang="ko-KR" altLang="en-US" sz="44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</p:grpSp>
      <p:pic>
        <p:nvPicPr>
          <p:cNvPr id="58" name="그림 57">
            <a:extLst>
              <a:ext uri="{FF2B5EF4-FFF2-40B4-BE49-F238E27FC236}">
                <a16:creationId xmlns:a16="http://schemas.microsoft.com/office/drawing/2014/main" id="{8C5A86CB-D0BA-4BEE-803D-7711123DDC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672" y="2814321"/>
            <a:ext cx="1800225" cy="2333625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135B107C-91BC-452E-80AD-99A82246AA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4645" y="1710823"/>
            <a:ext cx="5943600" cy="46005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542086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525177" y="656631"/>
            <a:ext cx="3332856" cy="1431485"/>
            <a:chOff x="1431976" y="944880"/>
            <a:chExt cx="4108955" cy="1871472"/>
          </a:xfrm>
          <a:solidFill>
            <a:srgbClr val="87BCE6"/>
          </a:solidFill>
        </p:grpSpPr>
        <p:sp>
          <p:nvSpPr>
            <p:cNvPr id="5" name="타원 4"/>
            <p:cNvSpPr/>
            <p:nvPr/>
          </p:nvSpPr>
          <p:spPr>
            <a:xfrm>
              <a:off x="1431976" y="1719072"/>
              <a:ext cx="1097280" cy="109728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350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6" name="타원 5"/>
            <p:cNvSpPr/>
            <p:nvPr/>
          </p:nvSpPr>
          <p:spPr>
            <a:xfrm>
              <a:off x="4443651" y="1719072"/>
              <a:ext cx="1097280" cy="109728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350" dirty="0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7" name="타원 6"/>
            <p:cNvSpPr/>
            <p:nvPr/>
          </p:nvSpPr>
          <p:spPr>
            <a:xfrm>
              <a:off x="2191151" y="1304637"/>
              <a:ext cx="859536" cy="85953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350" dirty="0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8" name="타원 7"/>
            <p:cNvSpPr/>
            <p:nvPr/>
          </p:nvSpPr>
          <p:spPr>
            <a:xfrm>
              <a:off x="2886455" y="944880"/>
              <a:ext cx="1322832" cy="132283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350" dirty="0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9" name="타원 8"/>
            <p:cNvSpPr/>
            <p:nvPr/>
          </p:nvSpPr>
          <p:spPr>
            <a:xfrm>
              <a:off x="3933225" y="1472300"/>
              <a:ext cx="859536" cy="85953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350" dirty="0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2011680" y="1950720"/>
              <a:ext cx="3072384" cy="86563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350" dirty="0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4033478" y="160910"/>
            <a:ext cx="1780468" cy="807818"/>
            <a:chOff x="1431976" y="944880"/>
            <a:chExt cx="4108955" cy="1871472"/>
          </a:xfrm>
          <a:solidFill>
            <a:srgbClr val="A6CCEC"/>
          </a:solidFill>
        </p:grpSpPr>
        <p:sp>
          <p:nvSpPr>
            <p:cNvPr id="18" name="타원 17"/>
            <p:cNvSpPr/>
            <p:nvPr/>
          </p:nvSpPr>
          <p:spPr>
            <a:xfrm>
              <a:off x="1431976" y="1719072"/>
              <a:ext cx="1097280" cy="109728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350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9" name="타원 18"/>
            <p:cNvSpPr/>
            <p:nvPr/>
          </p:nvSpPr>
          <p:spPr>
            <a:xfrm>
              <a:off x="4443651" y="1719072"/>
              <a:ext cx="1097280" cy="109728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350" dirty="0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20" name="타원 19"/>
            <p:cNvSpPr/>
            <p:nvPr/>
          </p:nvSpPr>
          <p:spPr>
            <a:xfrm>
              <a:off x="2191151" y="1304637"/>
              <a:ext cx="859536" cy="85953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350" dirty="0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21" name="타원 20"/>
            <p:cNvSpPr/>
            <p:nvPr/>
          </p:nvSpPr>
          <p:spPr>
            <a:xfrm>
              <a:off x="2886455" y="944880"/>
              <a:ext cx="1322832" cy="132283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350" dirty="0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22" name="타원 21"/>
            <p:cNvSpPr/>
            <p:nvPr/>
          </p:nvSpPr>
          <p:spPr>
            <a:xfrm>
              <a:off x="3933225" y="1472300"/>
              <a:ext cx="859536" cy="85953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350" dirty="0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2011680" y="1950720"/>
              <a:ext cx="3072384" cy="86563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350" dirty="0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6294428" y="1063284"/>
            <a:ext cx="2417309" cy="1096760"/>
            <a:chOff x="1431976" y="944880"/>
            <a:chExt cx="4108955" cy="1871472"/>
          </a:xfrm>
          <a:solidFill>
            <a:srgbClr val="C5DEF3"/>
          </a:solidFill>
        </p:grpSpPr>
        <p:sp>
          <p:nvSpPr>
            <p:cNvPr id="25" name="타원 24"/>
            <p:cNvSpPr/>
            <p:nvPr/>
          </p:nvSpPr>
          <p:spPr>
            <a:xfrm>
              <a:off x="1431976" y="1719072"/>
              <a:ext cx="1097280" cy="109728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350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26" name="타원 25"/>
            <p:cNvSpPr/>
            <p:nvPr/>
          </p:nvSpPr>
          <p:spPr>
            <a:xfrm>
              <a:off x="4443651" y="1719072"/>
              <a:ext cx="1097280" cy="109728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350" dirty="0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27" name="타원 26"/>
            <p:cNvSpPr/>
            <p:nvPr/>
          </p:nvSpPr>
          <p:spPr>
            <a:xfrm>
              <a:off x="2191151" y="1304637"/>
              <a:ext cx="859536" cy="85953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350" dirty="0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28" name="타원 27"/>
            <p:cNvSpPr/>
            <p:nvPr/>
          </p:nvSpPr>
          <p:spPr>
            <a:xfrm>
              <a:off x="2886455" y="944880"/>
              <a:ext cx="1322832" cy="132283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350" dirty="0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29" name="타원 28"/>
            <p:cNvSpPr/>
            <p:nvPr/>
          </p:nvSpPr>
          <p:spPr>
            <a:xfrm>
              <a:off x="3933225" y="1472300"/>
              <a:ext cx="859536" cy="85953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350" dirty="0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2011680" y="1950720"/>
              <a:ext cx="3072384" cy="86563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350" dirty="0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</p:grpSp>
      <p:sp>
        <p:nvSpPr>
          <p:cNvPr id="31" name="타원 30"/>
          <p:cNvSpPr/>
          <p:nvPr/>
        </p:nvSpPr>
        <p:spPr>
          <a:xfrm>
            <a:off x="3251177" y="2226744"/>
            <a:ext cx="588397" cy="588397"/>
          </a:xfrm>
          <a:prstGeom prst="ellipse">
            <a:avLst/>
          </a:prstGeom>
          <a:solidFill>
            <a:srgbClr val="A6C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01</a:t>
            </a:r>
            <a:endParaRPr lang="ko-KR" altLang="en-US" sz="14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3236678" y="2984503"/>
            <a:ext cx="588397" cy="588397"/>
          </a:xfrm>
          <a:prstGeom prst="ellipse">
            <a:avLst/>
          </a:prstGeom>
          <a:solidFill>
            <a:srgbClr val="A6C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02</a:t>
            </a:r>
            <a:endParaRPr lang="ko-KR" altLang="en-US" sz="14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3253852" y="3786259"/>
            <a:ext cx="588397" cy="588397"/>
          </a:xfrm>
          <a:prstGeom prst="ellipse">
            <a:avLst/>
          </a:prstGeom>
          <a:solidFill>
            <a:srgbClr val="A6C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03</a:t>
            </a:r>
            <a:endParaRPr lang="ko-KR" altLang="en-US" sz="14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3270761" y="4620912"/>
            <a:ext cx="588397" cy="588397"/>
          </a:xfrm>
          <a:prstGeom prst="ellipse">
            <a:avLst/>
          </a:prstGeom>
          <a:solidFill>
            <a:srgbClr val="A6C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04</a:t>
            </a:r>
            <a:endParaRPr lang="ko-KR" altLang="en-US" sz="14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821053" y="2115416"/>
            <a:ext cx="494674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시작하며</a:t>
            </a:r>
            <a:endParaRPr lang="en-US" altLang="ko-KR" sz="24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r>
              <a:rPr lang="ko-KR" altLang="en-US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필요성과 기대효과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3822358" y="2951594"/>
            <a:ext cx="494674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개인 데이터</a:t>
            </a:r>
            <a:endParaRPr lang="en-US" altLang="ko-KR" sz="24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r>
              <a:rPr lang="ko-KR" altLang="en-US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데이터 수집</a:t>
            </a:r>
            <a:r>
              <a:rPr lang="en-US" altLang="ko-KR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처리 방법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3874682" y="3732470"/>
            <a:ext cx="494674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날씨 데이터</a:t>
            </a:r>
            <a:endParaRPr lang="en-US" altLang="ko-KR" sz="24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r>
              <a:rPr lang="ko-KR" altLang="en-US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오픈데이터 </a:t>
            </a:r>
            <a:r>
              <a:rPr lang="en-US" altLang="ko-KR" sz="2000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api</a:t>
            </a:r>
            <a:r>
              <a:rPr lang="ko-KR" altLang="en-US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에서 필요한 정보 추출</a:t>
            </a:r>
          </a:p>
        </p:txBody>
      </p:sp>
      <p:grpSp>
        <p:nvGrpSpPr>
          <p:cNvPr id="114" name="그룹 113"/>
          <p:cNvGrpSpPr/>
          <p:nvPr/>
        </p:nvGrpSpPr>
        <p:grpSpPr>
          <a:xfrm>
            <a:off x="-262422" y="6050182"/>
            <a:ext cx="10040064" cy="834950"/>
            <a:chOff x="-262422" y="6050182"/>
            <a:chExt cx="10040064" cy="834950"/>
          </a:xfrm>
        </p:grpSpPr>
        <p:grpSp>
          <p:nvGrpSpPr>
            <p:cNvPr id="39" name="그룹 38"/>
            <p:cNvGrpSpPr/>
            <p:nvPr/>
          </p:nvGrpSpPr>
          <p:grpSpPr>
            <a:xfrm>
              <a:off x="-262422" y="6050182"/>
              <a:ext cx="1780468" cy="807818"/>
              <a:chOff x="1431976" y="944880"/>
              <a:chExt cx="4108955" cy="1871472"/>
            </a:xfrm>
            <a:solidFill>
              <a:srgbClr val="A6CCEC"/>
            </a:solidFill>
          </p:grpSpPr>
          <p:sp>
            <p:nvSpPr>
              <p:cNvPr id="40" name="타원 39"/>
              <p:cNvSpPr/>
              <p:nvPr/>
            </p:nvSpPr>
            <p:spPr>
              <a:xfrm>
                <a:off x="1431976" y="1719072"/>
                <a:ext cx="1097280" cy="10972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35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41" name="타원 40"/>
              <p:cNvSpPr/>
              <p:nvPr/>
            </p:nvSpPr>
            <p:spPr>
              <a:xfrm>
                <a:off x="4443651" y="1719072"/>
                <a:ext cx="1097280" cy="10972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350" dirty="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42" name="타원 41"/>
              <p:cNvSpPr/>
              <p:nvPr/>
            </p:nvSpPr>
            <p:spPr>
              <a:xfrm>
                <a:off x="2191151" y="1304637"/>
                <a:ext cx="859536" cy="85953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350" dirty="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43" name="타원 42"/>
              <p:cNvSpPr/>
              <p:nvPr/>
            </p:nvSpPr>
            <p:spPr>
              <a:xfrm>
                <a:off x="2886455" y="944880"/>
                <a:ext cx="1322832" cy="132283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350" dirty="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44" name="타원 43"/>
              <p:cNvSpPr/>
              <p:nvPr/>
            </p:nvSpPr>
            <p:spPr>
              <a:xfrm>
                <a:off x="3933225" y="1472300"/>
                <a:ext cx="859536" cy="85953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350" dirty="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45" name="직사각형 44"/>
              <p:cNvSpPr/>
              <p:nvPr/>
            </p:nvSpPr>
            <p:spPr>
              <a:xfrm>
                <a:off x="2011680" y="1950720"/>
                <a:ext cx="3072384" cy="86563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350" dirty="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grpSp>
          <p:nvGrpSpPr>
            <p:cNvPr id="46" name="그룹 45"/>
            <p:cNvGrpSpPr/>
            <p:nvPr/>
          </p:nvGrpSpPr>
          <p:grpSpPr>
            <a:xfrm>
              <a:off x="1095805" y="6068055"/>
              <a:ext cx="1780468" cy="807818"/>
              <a:chOff x="1431976" y="944880"/>
              <a:chExt cx="4108955" cy="1871472"/>
            </a:xfrm>
            <a:solidFill>
              <a:srgbClr val="A6CCEC"/>
            </a:solidFill>
          </p:grpSpPr>
          <p:sp>
            <p:nvSpPr>
              <p:cNvPr id="47" name="타원 46"/>
              <p:cNvSpPr/>
              <p:nvPr/>
            </p:nvSpPr>
            <p:spPr>
              <a:xfrm>
                <a:off x="1431976" y="1719072"/>
                <a:ext cx="1097280" cy="10972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350">
                  <a:latin typeface="나눔바른펜" panose="020B0503000000000000" pitchFamily="50" charset="-127"/>
                  <a:ea typeface="나눔바른펜" panose="020B0503000000000000" pitchFamily="50" charset="-127"/>
                </a:endParaRPr>
              </a:p>
            </p:txBody>
          </p:sp>
          <p:sp>
            <p:nvSpPr>
              <p:cNvPr id="48" name="타원 47"/>
              <p:cNvSpPr/>
              <p:nvPr/>
            </p:nvSpPr>
            <p:spPr>
              <a:xfrm>
                <a:off x="4443651" y="1719072"/>
                <a:ext cx="1097280" cy="10972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350" dirty="0">
                  <a:latin typeface="나눔바른펜" panose="020B0503000000000000" pitchFamily="50" charset="-127"/>
                  <a:ea typeface="나눔바른펜" panose="020B0503000000000000" pitchFamily="50" charset="-127"/>
                </a:endParaRPr>
              </a:p>
            </p:txBody>
          </p:sp>
          <p:sp>
            <p:nvSpPr>
              <p:cNvPr id="49" name="타원 48"/>
              <p:cNvSpPr/>
              <p:nvPr/>
            </p:nvSpPr>
            <p:spPr>
              <a:xfrm>
                <a:off x="2191151" y="1304637"/>
                <a:ext cx="859536" cy="85953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350" dirty="0">
                  <a:latin typeface="나눔바른펜" panose="020B0503000000000000" pitchFamily="50" charset="-127"/>
                  <a:ea typeface="나눔바른펜" panose="020B0503000000000000" pitchFamily="50" charset="-127"/>
                </a:endParaRPr>
              </a:p>
            </p:txBody>
          </p:sp>
          <p:sp>
            <p:nvSpPr>
              <p:cNvPr id="50" name="타원 49"/>
              <p:cNvSpPr/>
              <p:nvPr/>
            </p:nvSpPr>
            <p:spPr>
              <a:xfrm>
                <a:off x="2886455" y="944880"/>
                <a:ext cx="1322832" cy="132283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350" dirty="0">
                  <a:latin typeface="나눔바른펜" panose="020B0503000000000000" pitchFamily="50" charset="-127"/>
                  <a:ea typeface="나눔바른펜" panose="020B0503000000000000" pitchFamily="50" charset="-127"/>
                </a:endParaRPr>
              </a:p>
            </p:txBody>
          </p:sp>
          <p:sp>
            <p:nvSpPr>
              <p:cNvPr id="51" name="타원 50"/>
              <p:cNvSpPr/>
              <p:nvPr/>
            </p:nvSpPr>
            <p:spPr>
              <a:xfrm>
                <a:off x="3933225" y="1472300"/>
                <a:ext cx="859536" cy="85953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350" dirty="0">
                  <a:latin typeface="나눔바른펜" panose="020B0503000000000000" pitchFamily="50" charset="-127"/>
                  <a:ea typeface="나눔바른펜" panose="020B0503000000000000" pitchFamily="50" charset="-127"/>
                </a:endParaRPr>
              </a:p>
            </p:txBody>
          </p:sp>
          <p:sp>
            <p:nvSpPr>
              <p:cNvPr id="52" name="직사각형 51"/>
              <p:cNvSpPr/>
              <p:nvPr/>
            </p:nvSpPr>
            <p:spPr>
              <a:xfrm>
                <a:off x="2011680" y="1950720"/>
                <a:ext cx="3072384" cy="86563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350" dirty="0">
                  <a:latin typeface="나눔바른펜" panose="020B0503000000000000" pitchFamily="50" charset="-127"/>
                  <a:ea typeface="나눔바른펜" panose="020B0503000000000000" pitchFamily="50" charset="-127"/>
                </a:endParaRPr>
              </a:p>
            </p:txBody>
          </p:sp>
        </p:grpSp>
        <p:grpSp>
          <p:nvGrpSpPr>
            <p:cNvPr id="53" name="그룹 52"/>
            <p:cNvGrpSpPr/>
            <p:nvPr/>
          </p:nvGrpSpPr>
          <p:grpSpPr>
            <a:xfrm>
              <a:off x="2493530" y="6077314"/>
              <a:ext cx="1780468" cy="807818"/>
              <a:chOff x="1431976" y="944880"/>
              <a:chExt cx="4108955" cy="1871472"/>
            </a:xfrm>
            <a:solidFill>
              <a:srgbClr val="A6CCEC"/>
            </a:solidFill>
          </p:grpSpPr>
          <p:sp>
            <p:nvSpPr>
              <p:cNvPr id="54" name="타원 53"/>
              <p:cNvSpPr/>
              <p:nvPr/>
            </p:nvSpPr>
            <p:spPr>
              <a:xfrm>
                <a:off x="1431976" y="1719072"/>
                <a:ext cx="1097280" cy="10972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350">
                  <a:latin typeface="나눔바른펜" panose="020B0503000000000000" pitchFamily="50" charset="-127"/>
                  <a:ea typeface="나눔바른펜" panose="020B0503000000000000" pitchFamily="50" charset="-127"/>
                </a:endParaRPr>
              </a:p>
            </p:txBody>
          </p:sp>
          <p:sp>
            <p:nvSpPr>
              <p:cNvPr id="55" name="타원 54"/>
              <p:cNvSpPr/>
              <p:nvPr/>
            </p:nvSpPr>
            <p:spPr>
              <a:xfrm>
                <a:off x="4443651" y="1719072"/>
                <a:ext cx="1097280" cy="10972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350" dirty="0">
                  <a:latin typeface="나눔바른펜" panose="020B0503000000000000" pitchFamily="50" charset="-127"/>
                  <a:ea typeface="나눔바른펜" panose="020B0503000000000000" pitchFamily="50" charset="-127"/>
                </a:endParaRPr>
              </a:p>
            </p:txBody>
          </p:sp>
          <p:sp>
            <p:nvSpPr>
              <p:cNvPr id="56" name="타원 55"/>
              <p:cNvSpPr/>
              <p:nvPr/>
            </p:nvSpPr>
            <p:spPr>
              <a:xfrm>
                <a:off x="2191151" y="1304637"/>
                <a:ext cx="859536" cy="85953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350" dirty="0">
                  <a:latin typeface="나눔바른펜" panose="020B0503000000000000" pitchFamily="50" charset="-127"/>
                  <a:ea typeface="나눔바른펜" panose="020B0503000000000000" pitchFamily="50" charset="-127"/>
                </a:endParaRPr>
              </a:p>
            </p:txBody>
          </p:sp>
          <p:sp>
            <p:nvSpPr>
              <p:cNvPr id="57" name="타원 56"/>
              <p:cNvSpPr/>
              <p:nvPr/>
            </p:nvSpPr>
            <p:spPr>
              <a:xfrm>
                <a:off x="2886455" y="944880"/>
                <a:ext cx="1322832" cy="132283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350" dirty="0">
                  <a:latin typeface="나눔바른펜" panose="020B0503000000000000" pitchFamily="50" charset="-127"/>
                  <a:ea typeface="나눔바른펜" panose="020B0503000000000000" pitchFamily="50" charset="-127"/>
                </a:endParaRPr>
              </a:p>
            </p:txBody>
          </p:sp>
          <p:sp>
            <p:nvSpPr>
              <p:cNvPr id="58" name="타원 57"/>
              <p:cNvSpPr/>
              <p:nvPr/>
            </p:nvSpPr>
            <p:spPr>
              <a:xfrm>
                <a:off x="3933225" y="1472300"/>
                <a:ext cx="859536" cy="85953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350" dirty="0">
                  <a:latin typeface="나눔바른펜" panose="020B0503000000000000" pitchFamily="50" charset="-127"/>
                  <a:ea typeface="나눔바른펜" panose="020B0503000000000000" pitchFamily="50" charset="-127"/>
                </a:endParaRPr>
              </a:p>
            </p:txBody>
          </p:sp>
          <p:sp>
            <p:nvSpPr>
              <p:cNvPr id="59" name="직사각형 58"/>
              <p:cNvSpPr/>
              <p:nvPr/>
            </p:nvSpPr>
            <p:spPr>
              <a:xfrm>
                <a:off x="2011680" y="1950720"/>
                <a:ext cx="3072384" cy="86563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350" dirty="0">
                  <a:latin typeface="나눔바른펜" panose="020B0503000000000000" pitchFamily="50" charset="-127"/>
                  <a:ea typeface="나눔바른펜" panose="020B0503000000000000" pitchFamily="50" charset="-127"/>
                </a:endParaRPr>
              </a:p>
            </p:txBody>
          </p:sp>
        </p:grpSp>
        <p:grpSp>
          <p:nvGrpSpPr>
            <p:cNvPr id="60" name="그룹 59"/>
            <p:cNvGrpSpPr/>
            <p:nvPr/>
          </p:nvGrpSpPr>
          <p:grpSpPr>
            <a:xfrm>
              <a:off x="3874682" y="6052034"/>
              <a:ext cx="1780468" cy="807818"/>
              <a:chOff x="1431976" y="944880"/>
              <a:chExt cx="4108955" cy="1871472"/>
            </a:xfrm>
            <a:solidFill>
              <a:srgbClr val="A6CCEC"/>
            </a:solidFill>
          </p:grpSpPr>
          <p:sp>
            <p:nvSpPr>
              <p:cNvPr id="61" name="타원 60"/>
              <p:cNvSpPr/>
              <p:nvPr/>
            </p:nvSpPr>
            <p:spPr>
              <a:xfrm>
                <a:off x="1431976" y="1719072"/>
                <a:ext cx="1097280" cy="10972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350">
                  <a:latin typeface="나눔바른펜" panose="020B0503000000000000" pitchFamily="50" charset="-127"/>
                  <a:ea typeface="나눔바른펜" panose="020B0503000000000000" pitchFamily="50" charset="-127"/>
                </a:endParaRPr>
              </a:p>
            </p:txBody>
          </p:sp>
          <p:sp>
            <p:nvSpPr>
              <p:cNvPr id="62" name="타원 61"/>
              <p:cNvSpPr/>
              <p:nvPr/>
            </p:nvSpPr>
            <p:spPr>
              <a:xfrm>
                <a:off x="4443651" y="1719072"/>
                <a:ext cx="1097280" cy="10972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350" dirty="0">
                  <a:latin typeface="나눔바른펜" panose="020B0503000000000000" pitchFamily="50" charset="-127"/>
                  <a:ea typeface="나눔바른펜" panose="020B0503000000000000" pitchFamily="50" charset="-127"/>
                </a:endParaRPr>
              </a:p>
            </p:txBody>
          </p:sp>
          <p:sp>
            <p:nvSpPr>
              <p:cNvPr id="63" name="타원 62"/>
              <p:cNvSpPr/>
              <p:nvPr/>
            </p:nvSpPr>
            <p:spPr>
              <a:xfrm>
                <a:off x="2191151" y="1304637"/>
                <a:ext cx="859536" cy="85953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350" dirty="0">
                  <a:latin typeface="나눔바른펜" panose="020B0503000000000000" pitchFamily="50" charset="-127"/>
                  <a:ea typeface="나눔바른펜" panose="020B0503000000000000" pitchFamily="50" charset="-127"/>
                </a:endParaRPr>
              </a:p>
            </p:txBody>
          </p:sp>
          <p:sp>
            <p:nvSpPr>
              <p:cNvPr id="64" name="타원 63"/>
              <p:cNvSpPr/>
              <p:nvPr/>
            </p:nvSpPr>
            <p:spPr>
              <a:xfrm>
                <a:off x="2886455" y="944880"/>
                <a:ext cx="1322832" cy="132283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350" dirty="0">
                  <a:latin typeface="나눔바른펜" panose="020B0503000000000000" pitchFamily="50" charset="-127"/>
                  <a:ea typeface="나눔바른펜" panose="020B0503000000000000" pitchFamily="50" charset="-127"/>
                </a:endParaRPr>
              </a:p>
            </p:txBody>
          </p:sp>
          <p:sp>
            <p:nvSpPr>
              <p:cNvPr id="65" name="타원 64"/>
              <p:cNvSpPr/>
              <p:nvPr/>
            </p:nvSpPr>
            <p:spPr>
              <a:xfrm>
                <a:off x="3933225" y="1472300"/>
                <a:ext cx="859536" cy="85953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350" dirty="0">
                  <a:latin typeface="나눔바른펜" panose="020B0503000000000000" pitchFamily="50" charset="-127"/>
                  <a:ea typeface="나눔바른펜" panose="020B0503000000000000" pitchFamily="50" charset="-127"/>
                </a:endParaRPr>
              </a:p>
            </p:txBody>
          </p:sp>
          <p:sp>
            <p:nvSpPr>
              <p:cNvPr id="66" name="직사각형 65"/>
              <p:cNvSpPr/>
              <p:nvPr/>
            </p:nvSpPr>
            <p:spPr>
              <a:xfrm>
                <a:off x="2011680" y="1950720"/>
                <a:ext cx="3072384" cy="86563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350" dirty="0">
                  <a:latin typeface="나눔바른펜" panose="020B0503000000000000" pitchFamily="50" charset="-127"/>
                  <a:ea typeface="나눔바른펜" panose="020B0503000000000000" pitchFamily="50" charset="-127"/>
                </a:endParaRPr>
              </a:p>
            </p:txBody>
          </p:sp>
        </p:grpSp>
        <p:grpSp>
          <p:nvGrpSpPr>
            <p:cNvPr id="67" name="그룹 66"/>
            <p:cNvGrpSpPr/>
            <p:nvPr/>
          </p:nvGrpSpPr>
          <p:grpSpPr>
            <a:xfrm>
              <a:off x="5235198" y="6054407"/>
              <a:ext cx="1780468" cy="807818"/>
              <a:chOff x="1431976" y="944880"/>
              <a:chExt cx="4108955" cy="1871472"/>
            </a:xfrm>
            <a:solidFill>
              <a:srgbClr val="A6CCEC"/>
            </a:solidFill>
          </p:grpSpPr>
          <p:sp>
            <p:nvSpPr>
              <p:cNvPr id="68" name="타원 67"/>
              <p:cNvSpPr/>
              <p:nvPr/>
            </p:nvSpPr>
            <p:spPr>
              <a:xfrm>
                <a:off x="1431976" y="1719072"/>
                <a:ext cx="1097280" cy="10972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350">
                  <a:latin typeface="나눔바른펜" panose="020B0503000000000000" pitchFamily="50" charset="-127"/>
                  <a:ea typeface="나눔바른펜" panose="020B0503000000000000" pitchFamily="50" charset="-127"/>
                </a:endParaRPr>
              </a:p>
            </p:txBody>
          </p:sp>
          <p:sp>
            <p:nvSpPr>
              <p:cNvPr id="69" name="타원 68"/>
              <p:cNvSpPr/>
              <p:nvPr/>
            </p:nvSpPr>
            <p:spPr>
              <a:xfrm>
                <a:off x="4443651" y="1719072"/>
                <a:ext cx="1097280" cy="10972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350" dirty="0">
                  <a:latin typeface="나눔바른펜" panose="020B0503000000000000" pitchFamily="50" charset="-127"/>
                  <a:ea typeface="나눔바른펜" panose="020B0503000000000000" pitchFamily="50" charset="-127"/>
                </a:endParaRPr>
              </a:p>
            </p:txBody>
          </p:sp>
          <p:sp>
            <p:nvSpPr>
              <p:cNvPr id="70" name="타원 69"/>
              <p:cNvSpPr/>
              <p:nvPr/>
            </p:nvSpPr>
            <p:spPr>
              <a:xfrm>
                <a:off x="2191151" y="1304637"/>
                <a:ext cx="859536" cy="85953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350" dirty="0">
                  <a:latin typeface="나눔바른펜" panose="020B0503000000000000" pitchFamily="50" charset="-127"/>
                  <a:ea typeface="나눔바른펜" panose="020B0503000000000000" pitchFamily="50" charset="-127"/>
                </a:endParaRPr>
              </a:p>
            </p:txBody>
          </p:sp>
          <p:sp>
            <p:nvSpPr>
              <p:cNvPr id="71" name="타원 70"/>
              <p:cNvSpPr/>
              <p:nvPr/>
            </p:nvSpPr>
            <p:spPr>
              <a:xfrm>
                <a:off x="2886455" y="944880"/>
                <a:ext cx="1322832" cy="132283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350" dirty="0">
                  <a:latin typeface="나눔바른펜" panose="020B0503000000000000" pitchFamily="50" charset="-127"/>
                  <a:ea typeface="나눔바른펜" panose="020B0503000000000000" pitchFamily="50" charset="-127"/>
                </a:endParaRPr>
              </a:p>
            </p:txBody>
          </p:sp>
          <p:sp>
            <p:nvSpPr>
              <p:cNvPr id="72" name="타원 71"/>
              <p:cNvSpPr/>
              <p:nvPr/>
            </p:nvSpPr>
            <p:spPr>
              <a:xfrm>
                <a:off x="3933225" y="1472300"/>
                <a:ext cx="859536" cy="85953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350" dirty="0">
                  <a:latin typeface="나눔바른펜" panose="020B0503000000000000" pitchFamily="50" charset="-127"/>
                  <a:ea typeface="나눔바른펜" panose="020B0503000000000000" pitchFamily="50" charset="-127"/>
                </a:endParaRPr>
              </a:p>
            </p:txBody>
          </p:sp>
          <p:sp>
            <p:nvSpPr>
              <p:cNvPr id="73" name="직사각형 72"/>
              <p:cNvSpPr/>
              <p:nvPr/>
            </p:nvSpPr>
            <p:spPr>
              <a:xfrm>
                <a:off x="2011680" y="1950719"/>
                <a:ext cx="3072384" cy="86563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350" dirty="0">
                  <a:latin typeface="나눔바른펜" panose="020B0503000000000000" pitchFamily="50" charset="-127"/>
                  <a:ea typeface="나눔바른펜" panose="020B0503000000000000" pitchFamily="50" charset="-127"/>
                </a:endParaRPr>
              </a:p>
            </p:txBody>
          </p:sp>
        </p:grpSp>
        <p:grpSp>
          <p:nvGrpSpPr>
            <p:cNvPr id="74" name="그룹 73"/>
            <p:cNvGrpSpPr/>
            <p:nvPr/>
          </p:nvGrpSpPr>
          <p:grpSpPr>
            <a:xfrm>
              <a:off x="6636658" y="6056780"/>
              <a:ext cx="1780468" cy="807818"/>
              <a:chOff x="1431976" y="944880"/>
              <a:chExt cx="4108955" cy="1871472"/>
            </a:xfrm>
            <a:solidFill>
              <a:srgbClr val="A6CCEC"/>
            </a:solidFill>
          </p:grpSpPr>
          <p:sp>
            <p:nvSpPr>
              <p:cNvPr id="75" name="타원 74"/>
              <p:cNvSpPr/>
              <p:nvPr/>
            </p:nvSpPr>
            <p:spPr>
              <a:xfrm>
                <a:off x="1431976" y="1719072"/>
                <a:ext cx="1097280" cy="10972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350">
                  <a:latin typeface="나눔바른펜" panose="020B0503000000000000" pitchFamily="50" charset="-127"/>
                  <a:ea typeface="나눔바른펜" panose="020B0503000000000000" pitchFamily="50" charset="-127"/>
                </a:endParaRPr>
              </a:p>
            </p:txBody>
          </p:sp>
          <p:sp>
            <p:nvSpPr>
              <p:cNvPr id="76" name="타원 75"/>
              <p:cNvSpPr/>
              <p:nvPr/>
            </p:nvSpPr>
            <p:spPr>
              <a:xfrm>
                <a:off x="4443651" y="1719072"/>
                <a:ext cx="1097280" cy="10972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350" dirty="0">
                  <a:latin typeface="나눔바른펜" panose="020B0503000000000000" pitchFamily="50" charset="-127"/>
                  <a:ea typeface="나눔바른펜" panose="020B0503000000000000" pitchFamily="50" charset="-127"/>
                </a:endParaRPr>
              </a:p>
            </p:txBody>
          </p:sp>
          <p:sp>
            <p:nvSpPr>
              <p:cNvPr id="77" name="타원 76"/>
              <p:cNvSpPr/>
              <p:nvPr/>
            </p:nvSpPr>
            <p:spPr>
              <a:xfrm>
                <a:off x="2191151" y="1304637"/>
                <a:ext cx="859536" cy="85953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350" dirty="0">
                  <a:latin typeface="나눔바른펜" panose="020B0503000000000000" pitchFamily="50" charset="-127"/>
                  <a:ea typeface="나눔바른펜" panose="020B0503000000000000" pitchFamily="50" charset="-127"/>
                </a:endParaRPr>
              </a:p>
            </p:txBody>
          </p:sp>
          <p:sp>
            <p:nvSpPr>
              <p:cNvPr id="78" name="타원 77"/>
              <p:cNvSpPr/>
              <p:nvPr/>
            </p:nvSpPr>
            <p:spPr>
              <a:xfrm>
                <a:off x="2886455" y="944880"/>
                <a:ext cx="1322832" cy="132283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350" dirty="0">
                  <a:latin typeface="나눔바른펜" panose="020B0503000000000000" pitchFamily="50" charset="-127"/>
                  <a:ea typeface="나눔바른펜" panose="020B0503000000000000" pitchFamily="50" charset="-127"/>
                </a:endParaRPr>
              </a:p>
            </p:txBody>
          </p:sp>
          <p:sp>
            <p:nvSpPr>
              <p:cNvPr id="79" name="타원 78"/>
              <p:cNvSpPr/>
              <p:nvPr/>
            </p:nvSpPr>
            <p:spPr>
              <a:xfrm>
                <a:off x="3933225" y="1472300"/>
                <a:ext cx="859536" cy="85953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350" dirty="0">
                  <a:latin typeface="나눔바른펜" panose="020B0503000000000000" pitchFamily="50" charset="-127"/>
                  <a:ea typeface="나눔바른펜" panose="020B0503000000000000" pitchFamily="50" charset="-127"/>
                </a:endParaRPr>
              </a:p>
            </p:txBody>
          </p:sp>
          <p:sp>
            <p:nvSpPr>
              <p:cNvPr id="80" name="직사각형 79"/>
              <p:cNvSpPr/>
              <p:nvPr/>
            </p:nvSpPr>
            <p:spPr>
              <a:xfrm>
                <a:off x="2011680" y="1950720"/>
                <a:ext cx="3072384" cy="86563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350" dirty="0">
                  <a:latin typeface="나눔바른펜" panose="020B0503000000000000" pitchFamily="50" charset="-127"/>
                  <a:ea typeface="나눔바른펜" panose="020B0503000000000000" pitchFamily="50" charset="-127"/>
                </a:endParaRPr>
              </a:p>
            </p:txBody>
          </p:sp>
        </p:grpSp>
        <p:grpSp>
          <p:nvGrpSpPr>
            <p:cNvPr id="81" name="그룹 80"/>
            <p:cNvGrpSpPr/>
            <p:nvPr/>
          </p:nvGrpSpPr>
          <p:grpSpPr>
            <a:xfrm>
              <a:off x="7997174" y="6059277"/>
              <a:ext cx="1780468" cy="807818"/>
              <a:chOff x="1431976" y="944880"/>
              <a:chExt cx="4108955" cy="1871472"/>
            </a:xfrm>
            <a:solidFill>
              <a:srgbClr val="A6CCEC"/>
            </a:solidFill>
          </p:grpSpPr>
          <p:sp>
            <p:nvSpPr>
              <p:cNvPr id="82" name="타원 81"/>
              <p:cNvSpPr/>
              <p:nvPr/>
            </p:nvSpPr>
            <p:spPr>
              <a:xfrm>
                <a:off x="1431976" y="1719072"/>
                <a:ext cx="1097280" cy="10972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35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83" name="타원 82"/>
              <p:cNvSpPr/>
              <p:nvPr/>
            </p:nvSpPr>
            <p:spPr>
              <a:xfrm>
                <a:off x="4443651" y="1719072"/>
                <a:ext cx="1097280" cy="10972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350" dirty="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84" name="타원 83"/>
              <p:cNvSpPr/>
              <p:nvPr/>
            </p:nvSpPr>
            <p:spPr>
              <a:xfrm>
                <a:off x="2191151" y="1304637"/>
                <a:ext cx="859536" cy="85953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350" dirty="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85" name="타원 84"/>
              <p:cNvSpPr/>
              <p:nvPr/>
            </p:nvSpPr>
            <p:spPr>
              <a:xfrm>
                <a:off x="2886455" y="944880"/>
                <a:ext cx="1322832" cy="132283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350" dirty="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86" name="타원 85"/>
              <p:cNvSpPr/>
              <p:nvPr/>
            </p:nvSpPr>
            <p:spPr>
              <a:xfrm>
                <a:off x="3933225" y="1472300"/>
                <a:ext cx="859536" cy="85953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350" dirty="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87" name="직사각형 86"/>
              <p:cNvSpPr/>
              <p:nvPr/>
            </p:nvSpPr>
            <p:spPr>
              <a:xfrm>
                <a:off x="2011680" y="1950720"/>
                <a:ext cx="3072384" cy="86563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350" dirty="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</p:grpSp>
      <p:sp>
        <p:nvSpPr>
          <p:cNvPr id="88" name="TextBox 87"/>
          <p:cNvSpPr txBox="1"/>
          <p:nvPr/>
        </p:nvSpPr>
        <p:spPr>
          <a:xfrm>
            <a:off x="662137" y="1368604"/>
            <a:ext cx="30418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나만의 날씨 </a:t>
            </a:r>
            <a:r>
              <a:rPr lang="en-US" altLang="ko-KR" sz="28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- </a:t>
            </a:r>
            <a:r>
              <a:rPr lang="ko-KR" altLang="en-US" sz="28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나날</a:t>
            </a:r>
          </a:p>
        </p:txBody>
      </p:sp>
      <p:cxnSp>
        <p:nvCxnSpPr>
          <p:cNvPr id="90" name="직선 연결선 89"/>
          <p:cNvCxnSpPr>
            <a:cxnSpLocks/>
          </p:cNvCxnSpPr>
          <p:nvPr/>
        </p:nvCxnSpPr>
        <p:spPr>
          <a:xfrm>
            <a:off x="2240158" y="2036504"/>
            <a:ext cx="0" cy="496751"/>
          </a:xfrm>
          <a:prstGeom prst="line">
            <a:avLst/>
          </a:prstGeom>
          <a:ln w="28575">
            <a:solidFill>
              <a:srgbClr val="A6CCEC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연결선 94"/>
          <p:cNvCxnSpPr/>
          <p:nvPr/>
        </p:nvCxnSpPr>
        <p:spPr>
          <a:xfrm flipH="1">
            <a:off x="2240158" y="2533255"/>
            <a:ext cx="954782" cy="1"/>
          </a:xfrm>
          <a:prstGeom prst="line">
            <a:avLst/>
          </a:prstGeom>
          <a:ln w="28575">
            <a:solidFill>
              <a:srgbClr val="A6CCEC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연결선 96"/>
          <p:cNvCxnSpPr>
            <a:cxnSpLocks/>
          </p:cNvCxnSpPr>
          <p:nvPr/>
        </p:nvCxnSpPr>
        <p:spPr>
          <a:xfrm flipH="1" flipV="1">
            <a:off x="1966773" y="3286412"/>
            <a:ext cx="1276812" cy="9259"/>
          </a:xfrm>
          <a:prstGeom prst="line">
            <a:avLst/>
          </a:prstGeom>
          <a:ln w="28575">
            <a:solidFill>
              <a:srgbClr val="A6CCEC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연결선 97"/>
          <p:cNvCxnSpPr>
            <a:cxnSpLocks/>
          </p:cNvCxnSpPr>
          <p:nvPr/>
        </p:nvCxnSpPr>
        <p:spPr>
          <a:xfrm flipH="1">
            <a:off x="1939218" y="2088115"/>
            <a:ext cx="39110" cy="1217060"/>
          </a:xfrm>
          <a:prstGeom prst="line">
            <a:avLst/>
          </a:prstGeom>
          <a:ln w="28575">
            <a:solidFill>
              <a:srgbClr val="A6CCEC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연결선 101"/>
          <p:cNvCxnSpPr>
            <a:stCxn id="33" idx="2"/>
          </p:cNvCxnSpPr>
          <p:nvPr/>
        </p:nvCxnSpPr>
        <p:spPr>
          <a:xfrm flipH="1">
            <a:off x="1727436" y="4080458"/>
            <a:ext cx="1526416" cy="3046"/>
          </a:xfrm>
          <a:prstGeom prst="line">
            <a:avLst/>
          </a:prstGeom>
          <a:ln w="28575">
            <a:solidFill>
              <a:srgbClr val="A6CCEC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연결선 102"/>
          <p:cNvCxnSpPr>
            <a:cxnSpLocks/>
          </p:cNvCxnSpPr>
          <p:nvPr/>
        </p:nvCxnSpPr>
        <p:spPr>
          <a:xfrm>
            <a:off x="1723258" y="2087646"/>
            <a:ext cx="25195" cy="1922379"/>
          </a:xfrm>
          <a:prstGeom prst="line">
            <a:avLst/>
          </a:prstGeom>
          <a:ln w="28575">
            <a:solidFill>
              <a:srgbClr val="A6CCEC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연결선 109"/>
          <p:cNvCxnSpPr/>
          <p:nvPr/>
        </p:nvCxnSpPr>
        <p:spPr>
          <a:xfrm flipH="1">
            <a:off x="1434367" y="4915110"/>
            <a:ext cx="1835974" cy="0"/>
          </a:xfrm>
          <a:prstGeom prst="line">
            <a:avLst/>
          </a:prstGeom>
          <a:ln w="28575">
            <a:solidFill>
              <a:srgbClr val="A6CCEC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연결선 110"/>
          <p:cNvCxnSpPr>
            <a:cxnSpLocks/>
          </p:cNvCxnSpPr>
          <p:nvPr/>
        </p:nvCxnSpPr>
        <p:spPr>
          <a:xfrm>
            <a:off x="1469695" y="2088329"/>
            <a:ext cx="11329" cy="2752348"/>
          </a:xfrm>
          <a:prstGeom prst="line">
            <a:avLst/>
          </a:prstGeom>
          <a:ln w="28575">
            <a:solidFill>
              <a:srgbClr val="A6CCEC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3837085" y="4536716"/>
            <a:ext cx="494674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어플리케이션</a:t>
            </a:r>
            <a:endParaRPr lang="en-US" altLang="ko-KR" sz="24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r>
              <a:rPr lang="ko-KR" altLang="en-US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제작한 어플을 살펴보자</a:t>
            </a:r>
            <a:r>
              <a:rPr lang="en-US" altLang="ko-KR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!</a:t>
            </a:r>
            <a:endParaRPr lang="ko-KR" altLang="en-US" sz="20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CE121A9E-39E3-45B6-B173-AA064FD7E3C6}"/>
              </a:ext>
            </a:extLst>
          </p:cNvPr>
          <p:cNvSpPr/>
          <p:nvPr/>
        </p:nvSpPr>
        <p:spPr>
          <a:xfrm>
            <a:off x="3270750" y="5460766"/>
            <a:ext cx="588397" cy="588397"/>
          </a:xfrm>
          <a:prstGeom prst="ellipse">
            <a:avLst/>
          </a:prstGeom>
          <a:solidFill>
            <a:srgbClr val="A6C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05</a:t>
            </a:r>
            <a:endParaRPr lang="ko-KR" altLang="en-US" sz="14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F53F8997-E532-4BDF-8AB3-DBC8F88A8BAD}"/>
              </a:ext>
            </a:extLst>
          </p:cNvPr>
          <p:cNvSpPr txBox="1"/>
          <p:nvPr/>
        </p:nvSpPr>
        <p:spPr>
          <a:xfrm>
            <a:off x="3837074" y="5376570"/>
            <a:ext cx="494674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마치며</a:t>
            </a:r>
            <a:endParaRPr lang="en-US" altLang="ko-KR" sz="24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r>
              <a:rPr lang="ko-KR" altLang="en-US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나날의 앞으로의 계획은</a:t>
            </a:r>
            <a:r>
              <a:rPr lang="en-US" altLang="ko-KR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?</a:t>
            </a:r>
            <a:endParaRPr lang="ko-KR" altLang="en-US" sz="20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229F0974-1CF1-42EA-A573-B52EA8A43B50}"/>
              </a:ext>
            </a:extLst>
          </p:cNvPr>
          <p:cNvCxnSpPr>
            <a:cxnSpLocks/>
          </p:cNvCxnSpPr>
          <p:nvPr/>
        </p:nvCxnSpPr>
        <p:spPr>
          <a:xfrm flipH="1">
            <a:off x="1189441" y="2088329"/>
            <a:ext cx="12759" cy="3572562"/>
          </a:xfrm>
          <a:prstGeom prst="line">
            <a:avLst/>
          </a:prstGeom>
          <a:ln w="28575">
            <a:solidFill>
              <a:srgbClr val="A6CCEC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연결선 99">
            <a:extLst>
              <a:ext uri="{FF2B5EF4-FFF2-40B4-BE49-F238E27FC236}">
                <a16:creationId xmlns:a16="http://schemas.microsoft.com/office/drawing/2014/main" id="{5E0B5894-68C0-4BA9-823C-347E32841E97}"/>
              </a:ext>
            </a:extLst>
          </p:cNvPr>
          <p:cNvCxnSpPr>
            <a:cxnSpLocks/>
          </p:cNvCxnSpPr>
          <p:nvPr/>
        </p:nvCxnSpPr>
        <p:spPr>
          <a:xfrm flipH="1">
            <a:off x="1213529" y="5793064"/>
            <a:ext cx="2047211" cy="0"/>
          </a:xfrm>
          <a:prstGeom prst="line">
            <a:avLst/>
          </a:prstGeom>
          <a:ln w="28575">
            <a:solidFill>
              <a:srgbClr val="A6CCEC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81852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AC6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-115168" y="36091"/>
            <a:ext cx="9648262" cy="6821908"/>
            <a:chOff x="-115168" y="36091"/>
            <a:chExt cx="9648262" cy="6821908"/>
          </a:xfrm>
        </p:grpSpPr>
        <p:grpSp>
          <p:nvGrpSpPr>
            <p:cNvPr id="3" name="그룹 2"/>
            <p:cNvGrpSpPr/>
            <p:nvPr/>
          </p:nvGrpSpPr>
          <p:grpSpPr>
            <a:xfrm>
              <a:off x="-115168" y="823728"/>
              <a:ext cx="9648262" cy="6034271"/>
              <a:chOff x="-115168" y="823728"/>
              <a:chExt cx="9648262" cy="6034271"/>
            </a:xfrm>
          </p:grpSpPr>
          <p:grpSp>
            <p:nvGrpSpPr>
              <p:cNvPr id="5" name="그룹 4"/>
              <p:cNvGrpSpPr/>
              <p:nvPr/>
            </p:nvGrpSpPr>
            <p:grpSpPr>
              <a:xfrm>
                <a:off x="-115168" y="823728"/>
                <a:ext cx="9648262" cy="834950"/>
                <a:chOff x="129380" y="6050182"/>
                <a:chExt cx="9648262" cy="834950"/>
              </a:xfrm>
              <a:solidFill>
                <a:schemeClr val="bg1"/>
              </a:solidFill>
            </p:grpSpPr>
            <p:grpSp>
              <p:nvGrpSpPr>
                <p:cNvPr id="7" name="그룹 6"/>
                <p:cNvGrpSpPr/>
                <p:nvPr/>
              </p:nvGrpSpPr>
              <p:grpSpPr>
                <a:xfrm>
                  <a:off x="129380" y="6050182"/>
                  <a:ext cx="1388667" cy="807818"/>
                  <a:chOff x="2336173" y="944880"/>
                  <a:chExt cx="3204758" cy="1871472"/>
                </a:xfrm>
                <a:grpFill/>
              </p:grpSpPr>
              <p:sp>
                <p:nvSpPr>
                  <p:cNvPr id="50" name="타원 49"/>
                  <p:cNvSpPr/>
                  <p:nvPr/>
                </p:nvSpPr>
                <p:spPr>
                  <a:xfrm>
                    <a:off x="4443651" y="1719072"/>
                    <a:ext cx="1097280" cy="1097280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51" name="타원 50"/>
                  <p:cNvSpPr/>
                  <p:nvPr/>
                </p:nvSpPr>
                <p:spPr>
                  <a:xfrm>
                    <a:off x="2336173" y="1251254"/>
                    <a:ext cx="859536" cy="859535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52" name="타원 51"/>
                  <p:cNvSpPr/>
                  <p:nvPr/>
                </p:nvSpPr>
                <p:spPr>
                  <a:xfrm>
                    <a:off x="2886455" y="944880"/>
                    <a:ext cx="1322832" cy="1322832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53" name="타원 52"/>
                  <p:cNvSpPr/>
                  <p:nvPr/>
                </p:nvSpPr>
                <p:spPr>
                  <a:xfrm>
                    <a:off x="3933225" y="1472300"/>
                    <a:ext cx="859536" cy="85953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54" name="직사각형 53"/>
                  <p:cNvSpPr/>
                  <p:nvPr/>
                </p:nvSpPr>
                <p:spPr>
                  <a:xfrm>
                    <a:off x="2601959" y="1950719"/>
                    <a:ext cx="2482105" cy="865633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</p:grpSp>
            <p:grpSp>
              <p:nvGrpSpPr>
                <p:cNvPr id="8" name="그룹 7"/>
                <p:cNvGrpSpPr/>
                <p:nvPr/>
              </p:nvGrpSpPr>
              <p:grpSpPr>
                <a:xfrm>
                  <a:off x="1095805" y="6068055"/>
                  <a:ext cx="1780468" cy="807818"/>
                  <a:chOff x="1431976" y="944880"/>
                  <a:chExt cx="4108955" cy="1871472"/>
                </a:xfrm>
                <a:grpFill/>
              </p:grpSpPr>
              <p:sp>
                <p:nvSpPr>
                  <p:cNvPr id="44" name="타원 43"/>
                  <p:cNvSpPr/>
                  <p:nvPr/>
                </p:nvSpPr>
                <p:spPr>
                  <a:xfrm>
                    <a:off x="1431976" y="1719072"/>
                    <a:ext cx="1097280" cy="1097280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  <p:sp>
                <p:nvSpPr>
                  <p:cNvPr id="45" name="타원 44"/>
                  <p:cNvSpPr/>
                  <p:nvPr/>
                </p:nvSpPr>
                <p:spPr>
                  <a:xfrm>
                    <a:off x="4443651" y="1719072"/>
                    <a:ext cx="1097280" cy="1097280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  <p:sp>
                <p:nvSpPr>
                  <p:cNvPr id="46" name="타원 45"/>
                  <p:cNvSpPr/>
                  <p:nvPr/>
                </p:nvSpPr>
                <p:spPr>
                  <a:xfrm>
                    <a:off x="2191151" y="1304637"/>
                    <a:ext cx="859536" cy="85953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  <p:sp>
                <p:nvSpPr>
                  <p:cNvPr id="47" name="타원 46"/>
                  <p:cNvSpPr/>
                  <p:nvPr/>
                </p:nvSpPr>
                <p:spPr>
                  <a:xfrm>
                    <a:off x="2886455" y="944880"/>
                    <a:ext cx="1322832" cy="1322832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  <p:sp>
                <p:nvSpPr>
                  <p:cNvPr id="48" name="타원 47"/>
                  <p:cNvSpPr/>
                  <p:nvPr/>
                </p:nvSpPr>
                <p:spPr>
                  <a:xfrm>
                    <a:off x="3933225" y="1472300"/>
                    <a:ext cx="859536" cy="85953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  <p:sp>
                <p:nvSpPr>
                  <p:cNvPr id="49" name="직사각형 48"/>
                  <p:cNvSpPr/>
                  <p:nvPr/>
                </p:nvSpPr>
                <p:spPr>
                  <a:xfrm>
                    <a:off x="2011680" y="1950720"/>
                    <a:ext cx="3072384" cy="865632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</p:grpSp>
            <p:grpSp>
              <p:nvGrpSpPr>
                <p:cNvPr id="9" name="그룹 8"/>
                <p:cNvGrpSpPr/>
                <p:nvPr/>
              </p:nvGrpSpPr>
              <p:grpSpPr>
                <a:xfrm>
                  <a:off x="2493530" y="6077314"/>
                  <a:ext cx="1780468" cy="807818"/>
                  <a:chOff x="1431976" y="944880"/>
                  <a:chExt cx="4108955" cy="1871472"/>
                </a:xfrm>
                <a:grpFill/>
              </p:grpSpPr>
              <p:sp>
                <p:nvSpPr>
                  <p:cNvPr id="38" name="타원 37"/>
                  <p:cNvSpPr/>
                  <p:nvPr/>
                </p:nvSpPr>
                <p:spPr>
                  <a:xfrm>
                    <a:off x="1431976" y="1719072"/>
                    <a:ext cx="1097280" cy="1097280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  <p:sp>
                <p:nvSpPr>
                  <p:cNvPr id="39" name="타원 38"/>
                  <p:cNvSpPr/>
                  <p:nvPr/>
                </p:nvSpPr>
                <p:spPr>
                  <a:xfrm>
                    <a:off x="4443651" y="1719072"/>
                    <a:ext cx="1097280" cy="1097280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  <p:sp>
                <p:nvSpPr>
                  <p:cNvPr id="40" name="타원 39"/>
                  <p:cNvSpPr/>
                  <p:nvPr/>
                </p:nvSpPr>
                <p:spPr>
                  <a:xfrm>
                    <a:off x="2191151" y="1304637"/>
                    <a:ext cx="859536" cy="85953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  <p:sp>
                <p:nvSpPr>
                  <p:cNvPr id="41" name="타원 40"/>
                  <p:cNvSpPr/>
                  <p:nvPr/>
                </p:nvSpPr>
                <p:spPr>
                  <a:xfrm>
                    <a:off x="2886455" y="944880"/>
                    <a:ext cx="1322832" cy="1322832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  <p:sp>
                <p:nvSpPr>
                  <p:cNvPr id="42" name="타원 41"/>
                  <p:cNvSpPr/>
                  <p:nvPr/>
                </p:nvSpPr>
                <p:spPr>
                  <a:xfrm>
                    <a:off x="3933225" y="1472300"/>
                    <a:ext cx="859536" cy="85953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  <p:sp>
                <p:nvSpPr>
                  <p:cNvPr id="43" name="직사각형 42"/>
                  <p:cNvSpPr/>
                  <p:nvPr/>
                </p:nvSpPr>
                <p:spPr>
                  <a:xfrm>
                    <a:off x="2011680" y="1950720"/>
                    <a:ext cx="3072384" cy="865632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</p:grpSp>
            <p:grpSp>
              <p:nvGrpSpPr>
                <p:cNvPr id="10" name="그룹 9"/>
                <p:cNvGrpSpPr/>
                <p:nvPr/>
              </p:nvGrpSpPr>
              <p:grpSpPr>
                <a:xfrm>
                  <a:off x="3874682" y="6052034"/>
                  <a:ext cx="1780468" cy="807818"/>
                  <a:chOff x="1431976" y="944880"/>
                  <a:chExt cx="4108955" cy="1871472"/>
                </a:xfrm>
                <a:grpFill/>
              </p:grpSpPr>
              <p:sp>
                <p:nvSpPr>
                  <p:cNvPr id="32" name="타원 31"/>
                  <p:cNvSpPr/>
                  <p:nvPr/>
                </p:nvSpPr>
                <p:spPr>
                  <a:xfrm>
                    <a:off x="1431976" y="1719072"/>
                    <a:ext cx="1097280" cy="1097279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  <p:sp>
                <p:nvSpPr>
                  <p:cNvPr id="33" name="타원 32"/>
                  <p:cNvSpPr/>
                  <p:nvPr/>
                </p:nvSpPr>
                <p:spPr>
                  <a:xfrm>
                    <a:off x="4443651" y="1719072"/>
                    <a:ext cx="1097280" cy="1097280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  <p:sp>
                <p:nvSpPr>
                  <p:cNvPr id="34" name="타원 33"/>
                  <p:cNvSpPr/>
                  <p:nvPr/>
                </p:nvSpPr>
                <p:spPr>
                  <a:xfrm>
                    <a:off x="2191151" y="1304637"/>
                    <a:ext cx="859536" cy="85953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  <p:sp>
                <p:nvSpPr>
                  <p:cNvPr id="35" name="타원 34"/>
                  <p:cNvSpPr/>
                  <p:nvPr/>
                </p:nvSpPr>
                <p:spPr>
                  <a:xfrm>
                    <a:off x="2886455" y="944880"/>
                    <a:ext cx="1322832" cy="1322832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  <p:sp>
                <p:nvSpPr>
                  <p:cNvPr id="36" name="타원 35"/>
                  <p:cNvSpPr/>
                  <p:nvPr/>
                </p:nvSpPr>
                <p:spPr>
                  <a:xfrm>
                    <a:off x="3933225" y="1472300"/>
                    <a:ext cx="859536" cy="85953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  <p:sp>
                <p:nvSpPr>
                  <p:cNvPr id="37" name="직사각형 36"/>
                  <p:cNvSpPr/>
                  <p:nvPr/>
                </p:nvSpPr>
                <p:spPr>
                  <a:xfrm>
                    <a:off x="2011680" y="1950720"/>
                    <a:ext cx="3072384" cy="865632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</p:grpSp>
            <p:grpSp>
              <p:nvGrpSpPr>
                <p:cNvPr id="11" name="그룹 10"/>
                <p:cNvGrpSpPr/>
                <p:nvPr/>
              </p:nvGrpSpPr>
              <p:grpSpPr>
                <a:xfrm>
                  <a:off x="5235198" y="6054407"/>
                  <a:ext cx="1780468" cy="807818"/>
                  <a:chOff x="1431976" y="944880"/>
                  <a:chExt cx="4108955" cy="1871472"/>
                </a:xfrm>
                <a:grpFill/>
              </p:grpSpPr>
              <p:sp>
                <p:nvSpPr>
                  <p:cNvPr id="26" name="타원 25"/>
                  <p:cNvSpPr/>
                  <p:nvPr/>
                </p:nvSpPr>
                <p:spPr>
                  <a:xfrm>
                    <a:off x="1431976" y="1719072"/>
                    <a:ext cx="1097280" cy="1097280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  <p:sp>
                <p:nvSpPr>
                  <p:cNvPr id="27" name="타원 26"/>
                  <p:cNvSpPr/>
                  <p:nvPr/>
                </p:nvSpPr>
                <p:spPr>
                  <a:xfrm>
                    <a:off x="4443651" y="1719072"/>
                    <a:ext cx="1097280" cy="1097280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  <p:sp>
                <p:nvSpPr>
                  <p:cNvPr id="28" name="타원 27"/>
                  <p:cNvSpPr/>
                  <p:nvPr/>
                </p:nvSpPr>
                <p:spPr>
                  <a:xfrm>
                    <a:off x="2191151" y="1304637"/>
                    <a:ext cx="859536" cy="85953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  <p:sp>
                <p:nvSpPr>
                  <p:cNvPr id="29" name="타원 28"/>
                  <p:cNvSpPr/>
                  <p:nvPr/>
                </p:nvSpPr>
                <p:spPr>
                  <a:xfrm>
                    <a:off x="2886455" y="944880"/>
                    <a:ext cx="1322832" cy="1322832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  <p:sp>
                <p:nvSpPr>
                  <p:cNvPr id="30" name="타원 29"/>
                  <p:cNvSpPr/>
                  <p:nvPr/>
                </p:nvSpPr>
                <p:spPr>
                  <a:xfrm>
                    <a:off x="3933225" y="1472300"/>
                    <a:ext cx="859536" cy="85953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  <p:sp>
                <p:nvSpPr>
                  <p:cNvPr id="31" name="직사각형 30"/>
                  <p:cNvSpPr/>
                  <p:nvPr/>
                </p:nvSpPr>
                <p:spPr>
                  <a:xfrm>
                    <a:off x="2011680" y="1950719"/>
                    <a:ext cx="3072384" cy="865633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</p:grpSp>
            <p:grpSp>
              <p:nvGrpSpPr>
                <p:cNvPr id="12" name="그룹 11"/>
                <p:cNvGrpSpPr/>
                <p:nvPr/>
              </p:nvGrpSpPr>
              <p:grpSpPr>
                <a:xfrm>
                  <a:off x="6636658" y="6056780"/>
                  <a:ext cx="1780468" cy="807818"/>
                  <a:chOff x="1431976" y="944880"/>
                  <a:chExt cx="4108955" cy="1871472"/>
                </a:xfrm>
                <a:grpFill/>
              </p:grpSpPr>
              <p:sp>
                <p:nvSpPr>
                  <p:cNvPr id="20" name="타원 19"/>
                  <p:cNvSpPr/>
                  <p:nvPr/>
                </p:nvSpPr>
                <p:spPr>
                  <a:xfrm>
                    <a:off x="1431976" y="1719072"/>
                    <a:ext cx="1097280" cy="1097280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  <p:sp>
                <p:nvSpPr>
                  <p:cNvPr id="21" name="타원 20"/>
                  <p:cNvSpPr/>
                  <p:nvPr/>
                </p:nvSpPr>
                <p:spPr>
                  <a:xfrm>
                    <a:off x="4443651" y="1719072"/>
                    <a:ext cx="1097280" cy="1097280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  <p:sp>
                <p:nvSpPr>
                  <p:cNvPr id="22" name="타원 21"/>
                  <p:cNvSpPr/>
                  <p:nvPr/>
                </p:nvSpPr>
                <p:spPr>
                  <a:xfrm>
                    <a:off x="2191151" y="1304637"/>
                    <a:ext cx="859536" cy="85953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  <p:sp>
                <p:nvSpPr>
                  <p:cNvPr id="23" name="타원 22"/>
                  <p:cNvSpPr/>
                  <p:nvPr/>
                </p:nvSpPr>
                <p:spPr>
                  <a:xfrm>
                    <a:off x="2886455" y="944880"/>
                    <a:ext cx="1322832" cy="1322832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  <p:sp>
                <p:nvSpPr>
                  <p:cNvPr id="24" name="타원 23"/>
                  <p:cNvSpPr/>
                  <p:nvPr/>
                </p:nvSpPr>
                <p:spPr>
                  <a:xfrm>
                    <a:off x="3933225" y="1472300"/>
                    <a:ext cx="859536" cy="85953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  <p:sp>
                <p:nvSpPr>
                  <p:cNvPr id="25" name="직사각형 24"/>
                  <p:cNvSpPr/>
                  <p:nvPr/>
                </p:nvSpPr>
                <p:spPr>
                  <a:xfrm>
                    <a:off x="2011680" y="1950720"/>
                    <a:ext cx="3072384" cy="865632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</p:grpSp>
            <p:grpSp>
              <p:nvGrpSpPr>
                <p:cNvPr id="13" name="그룹 12"/>
                <p:cNvGrpSpPr/>
                <p:nvPr/>
              </p:nvGrpSpPr>
              <p:grpSpPr>
                <a:xfrm>
                  <a:off x="7997174" y="6059277"/>
                  <a:ext cx="1780468" cy="807818"/>
                  <a:chOff x="1431976" y="944880"/>
                  <a:chExt cx="4108955" cy="1871472"/>
                </a:xfrm>
                <a:grpFill/>
              </p:grpSpPr>
              <p:sp>
                <p:nvSpPr>
                  <p:cNvPr id="14" name="타원 13"/>
                  <p:cNvSpPr/>
                  <p:nvPr/>
                </p:nvSpPr>
                <p:spPr>
                  <a:xfrm>
                    <a:off x="1431976" y="1719072"/>
                    <a:ext cx="1097280" cy="1097280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15" name="타원 14"/>
                  <p:cNvSpPr/>
                  <p:nvPr/>
                </p:nvSpPr>
                <p:spPr>
                  <a:xfrm>
                    <a:off x="4443651" y="1719072"/>
                    <a:ext cx="1097280" cy="1097280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16" name="타원 15"/>
                  <p:cNvSpPr/>
                  <p:nvPr/>
                </p:nvSpPr>
                <p:spPr>
                  <a:xfrm>
                    <a:off x="2191151" y="1304637"/>
                    <a:ext cx="859536" cy="85953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17" name="타원 16"/>
                  <p:cNvSpPr/>
                  <p:nvPr/>
                </p:nvSpPr>
                <p:spPr>
                  <a:xfrm>
                    <a:off x="2886455" y="944880"/>
                    <a:ext cx="1322832" cy="1322832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18" name="타원 17"/>
                  <p:cNvSpPr/>
                  <p:nvPr/>
                </p:nvSpPr>
                <p:spPr>
                  <a:xfrm>
                    <a:off x="3933225" y="1472300"/>
                    <a:ext cx="859536" cy="85953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19" name="직사각형 18"/>
                  <p:cNvSpPr/>
                  <p:nvPr/>
                </p:nvSpPr>
                <p:spPr>
                  <a:xfrm>
                    <a:off x="2011680" y="1950720"/>
                    <a:ext cx="3072384" cy="865632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</p:grpSp>
          </p:grpSp>
          <p:sp>
            <p:nvSpPr>
              <p:cNvPr id="6" name="직사각형 5"/>
              <p:cNvSpPr/>
              <p:nvPr/>
            </p:nvSpPr>
            <p:spPr>
              <a:xfrm>
                <a:off x="-1" y="1553558"/>
                <a:ext cx="9208901" cy="530444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4" name="TextBox 3"/>
            <p:cNvSpPr txBox="1"/>
            <p:nvPr/>
          </p:nvSpPr>
          <p:spPr>
            <a:xfrm>
              <a:off x="1627776" y="36091"/>
              <a:ext cx="5953346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4400" b="1" dirty="0">
                  <a:solidFill>
                    <a:schemeClr val="bg1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파싱</a:t>
              </a:r>
            </a:p>
          </p:txBody>
        </p:sp>
      </p:grpSp>
      <p:pic>
        <p:nvPicPr>
          <p:cNvPr id="57" name="그림 56">
            <a:extLst>
              <a:ext uri="{FF2B5EF4-FFF2-40B4-BE49-F238E27FC236}">
                <a16:creationId xmlns:a16="http://schemas.microsoft.com/office/drawing/2014/main" id="{6DCBAD62-E09C-46D1-8F9C-1B6D259719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469" y="2157294"/>
            <a:ext cx="8273062" cy="409696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811317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AC6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-115168" y="36091"/>
            <a:ext cx="9648262" cy="6821908"/>
            <a:chOff x="-115168" y="36091"/>
            <a:chExt cx="9648262" cy="6821908"/>
          </a:xfrm>
        </p:grpSpPr>
        <p:grpSp>
          <p:nvGrpSpPr>
            <p:cNvPr id="3" name="그룹 2"/>
            <p:cNvGrpSpPr/>
            <p:nvPr/>
          </p:nvGrpSpPr>
          <p:grpSpPr>
            <a:xfrm>
              <a:off x="-115168" y="823728"/>
              <a:ext cx="9648262" cy="6034271"/>
              <a:chOff x="-115168" y="823728"/>
              <a:chExt cx="9648262" cy="6034271"/>
            </a:xfrm>
          </p:grpSpPr>
          <p:grpSp>
            <p:nvGrpSpPr>
              <p:cNvPr id="5" name="그룹 4"/>
              <p:cNvGrpSpPr/>
              <p:nvPr/>
            </p:nvGrpSpPr>
            <p:grpSpPr>
              <a:xfrm>
                <a:off x="-115168" y="823728"/>
                <a:ext cx="9648262" cy="834950"/>
                <a:chOff x="129380" y="6050182"/>
                <a:chExt cx="9648262" cy="834950"/>
              </a:xfrm>
              <a:solidFill>
                <a:schemeClr val="bg1"/>
              </a:solidFill>
            </p:grpSpPr>
            <p:grpSp>
              <p:nvGrpSpPr>
                <p:cNvPr id="7" name="그룹 6"/>
                <p:cNvGrpSpPr/>
                <p:nvPr/>
              </p:nvGrpSpPr>
              <p:grpSpPr>
                <a:xfrm>
                  <a:off x="129380" y="6050182"/>
                  <a:ext cx="1388667" cy="807818"/>
                  <a:chOff x="2336173" y="944880"/>
                  <a:chExt cx="3204758" cy="1871472"/>
                </a:xfrm>
                <a:grpFill/>
              </p:grpSpPr>
              <p:sp>
                <p:nvSpPr>
                  <p:cNvPr id="50" name="타원 49"/>
                  <p:cNvSpPr/>
                  <p:nvPr/>
                </p:nvSpPr>
                <p:spPr>
                  <a:xfrm>
                    <a:off x="4443651" y="1719072"/>
                    <a:ext cx="1097280" cy="1097280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51" name="타원 50"/>
                  <p:cNvSpPr/>
                  <p:nvPr/>
                </p:nvSpPr>
                <p:spPr>
                  <a:xfrm>
                    <a:off x="2336173" y="1251254"/>
                    <a:ext cx="859536" cy="859535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52" name="타원 51"/>
                  <p:cNvSpPr/>
                  <p:nvPr/>
                </p:nvSpPr>
                <p:spPr>
                  <a:xfrm>
                    <a:off x="2886455" y="944880"/>
                    <a:ext cx="1322832" cy="1322832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53" name="타원 52"/>
                  <p:cNvSpPr/>
                  <p:nvPr/>
                </p:nvSpPr>
                <p:spPr>
                  <a:xfrm>
                    <a:off x="3933225" y="1472300"/>
                    <a:ext cx="859536" cy="85953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54" name="직사각형 53"/>
                  <p:cNvSpPr/>
                  <p:nvPr/>
                </p:nvSpPr>
                <p:spPr>
                  <a:xfrm>
                    <a:off x="2601959" y="1950719"/>
                    <a:ext cx="2482105" cy="865633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</p:grpSp>
            <p:grpSp>
              <p:nvGrpSpPr>
                <p:cNvPr id="8" name="그룹 7"/>
                <p:cNvGrpSpPr/>
                <p:nvPr/>
              </p:nvGrpSpPr>
              <p:grpSpPr>
                <a:xfrm>
                  <a:off x="1095805" y="6068055"/>
                  <a:ext cx="1780468" cy="807818"/>
                  <a:chOff x="1431976" y="944880"/>
                  <a:chExt cx="4108955" cy="1871472"/>
                </a:xfrm>
                <a:grpFill/>
              </p:grpSpPr>
              <p:sp>
                <p:nvSpPr>
                  <p:cNvPr id="44" name="타원 43"/>
                  <p:cNvSpPr/>
                  <p:nvPr/>
                </p:nvSpPr>
                <p:spPr>
                  <a:xfrm>
                    <a:off x="1431976" y="1719072"/>
                    <a:ext cx="1097280" cy="1097280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  <p:sp>
                <p:nvSpPr>
                  <p:cNvPr id="45" name="타원 44"/>
                  <p:cNvSpPr/>
                  <p:nvPr/>
                </p:nvSpPr>
                <p:spPr>
                  <a:xfrm>
                    <a:off x="4443651" y="1719072"/>
                    <a:ext cx="1097280" cy="1097280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  <p:sp>
                <p:nvSpPr>
                  <p:cNvPr id="46" name="타원 45"/>
                  <p:cNvSpPr/>
                  <p:nvPr/>
                </p:nvSpPr>
                <p:spPr>
                  <a:xfrm>
                    <a:off x="2191151" y="1304637"/>
                    <a:ext cx="859536" cy="85953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  <p:sp>
                <p:nvSpPr>
                  <p:cNvPr id="47" name="타원 46"/>
                  <p:cNvSpPr/>
                  <p:nvPr/>
                </p:nvSpPr>
                <p:spPr>
                  <a:xfrm>
                    <a:off x="2886455" y="944880"/>
                    <a:ext cx="1322832" cy="1322832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  <p:sp>
                <p:nvSpPr>
                  <p:cNvPr id="48" name="타원 47"/>
                  <p:cNvSpPr/>
                  <p:nvPr/>
                </p:nvSpPr>
                <p:spPr>
                  <a:xfrm>
                    <a:off x="3933225" y="1472300"/>
                    <a:ext cx="859536" cy="85953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  <p:sp>
                <p:nvSpPr>
                  <p:cNvPr id="49" name="직사각형 48"/>
                  <p:cNvSpPr/>
                  <p:nvPr/>
                </p:nvSpPr>
                <p:spPr>
                  <a:xfrm>
                    <a:off x="2011680" y="1950720"/>
                    <a:ext cx="3072384" cy="865632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</p:grpSp>
            <p:grpSp>
              <p:nvGrpSpPr>
                <p:cNvPr id="9" name="그룹 8"/>
                <p:cNvGrpSpPr/>
                <p:nvPr/>
              </p:nvGrpSpPr>
              <p:grpSpPr>
                <a:xfrm>
                  <a:off x="2493530" y="6077314"/>
                  <a:ext cx="1780468" cy="807818"/>
                  <a:chOff x="1431976" y="944880"/>
                  <a:chExt cx="4108955" cy="1871472"/>
                </a:xfrm>
                <a:grpFill/>
              </p:grpSpPr>
              <p:sp>
                <p:nvSpPr>
                  <p:cNvPr id="38" name="타원 37"/>
                  <p:cNvSpPr/>
                  <p:nvPr/>
                </p:nvSpPr>
                <p:spPr>
                  <a:xfrm>
                    <a:off x="1431976" y="1719072"/>
                    <a:ext cx="1097280" cy="1097280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  <p:sp>
                <p:nvSpPr>
                  <p:cNvPr id="39" name="타원 38"/>
                  <p:cNvSpPr/>
                  <p:nvPr/>
                </p:nvSpPr>
                <p:spPr>
                  <a:xfrm>
                    <a:off x="4443651" y="1719072"/>
                    <a:ext cx="1097280" cy="1097280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  <p:sp>
                <p:nvSpPr>
                  <p:cNvPr id="40" name="타원 39"/>
                  <p:cNvSpPr/>
                  <p:nvPr/>
                </p:nvSpPr>
                <p:spPr>
                  <a:xfrm>
                    <a:off x="2191151" y="1304637"/>
                    <a:ext cx="859536" cy="85953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  <p:sp>
                <p:nvSpPr>
                  <p:cNvPr id="41" name="타원 40"/>
                  <p:cNvSpPr/>
                  <p:nvPr/>
                </p:nvSpPr>
                <p:spPr>
                  <a:xfrm>
                    <a:off x="2886455" y="944880"/>
                    <a:ext cx="1322832" cy="1322832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  <p:sp>
                <p:nvSpPr>
                  <p:cNvPr id="42" name="타원 41"/>
                  <p:cNvSpPr/>
                  <p:nvPr/>
                </p:nvSpPr>
                <p:spPr>
                  <a:xfrm>
                    <a:off x="3933225" y="1472300"/>
                    <a:ext cx="859536" cy="85953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  <p:sp>
                <p:nvSpPr>
                  <p:cNvPr id="43" name="직사각형 42"/>
                  <p:cNvSpPr/>
                  <p:nvPr/>
                </p:nvSpPr>
                <p:spPr>
                  <a:xfrm>
                    <a:off x="2011680" y="1950720"/>
                    <a:ext cx="3072384" cy="865632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</p:grpSp>
            <p:grpSp>
              <p:nvGrpSpPr>
                <p:cNvPr id="10" name="그룹 9"/>
                <p:cNvGrpSpPr/>
                <p:nvPr/>
              </p:nvGrpSpPr>
              <p:grpSpPr>
                <a:xfrm>
                  <a:off x="3874682" y="6052034"/>
                  <a:ext cx="1780468" cy="807818"/>
                  <a:chOff x="1431976" y="944880"/>
                  <a:chExt cx="4108955" cy="1871472"/>
                </a:xfrm>
                <a:grpFill/>
              </p:grpSpPr>
              <p:sp>
                <p:nvSpPr>
                  <p:cNvPr id="32" name="타원 31"/>
                  <p:cNvSpPr/>
                  <p:nvPr/>
                </p:nvSpPr>
                <p:spPr>
                  <a:xfrm>
                    <a:off x="1431976" y="1719072"/>
                    <a:ext cx="1097280" cy="1097279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  <p:sp>
                <p:nvSpPr>
                  <p:cNvPr id="33" name="타원 32"/>
                  <p:cNvSpPr/>
                  <p:nvPr/>
                </p:nvSpPr>
                <p:spPr>
                  <a:xfrm>
                    <a:off x="4443651" y="1719072"/>
                    <a:ext cx="1097280" cy="1097280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  <p:sp>
                <p:nvSpPr>
                  <p:cNvPr id="34" name="타원 33"/>
                  <p:cNvSpPr/>
                  <p:nvPr/>
                </p:nvSpPr>
                <p:spPr>
                  <a:xfrm>
                    <a:off x="2191151" y="1304637"/>
                    <a:ext cx="859536" cy="85953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  <p:sp>
                <p:nvSpPr>
                  <p:cNvPr id="35" name="타원 34"/>
                  <p:cNvSpPr/>
                  <p:nvPr/>
                </p:nvSpPr>
                <p:spPr>
                  <a:xfrm>
                    <a:off x="2886455" y="944880"/>
                    <a:ext cx="1322832" cy="1322832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  <p:sp>
                <p:nvSpPr>
                  <p:cNvPr id="36" name="타원 35"/>
                  <p:cNvSpPr/>
                  <p:nvPr/>
                </p:nvSpPr>
                <p:spPr>
                  <a:xfrm>
                    <a:off x="3933225" y="1472300"/>
                    <a:ext cx="859536" cy="85953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  <p:sp>
                <p:nvSpPr>
                  <p:cNvPr id="37" name="직사각형 36"/>
                  <p:cNvSpPr/>
                  <p:nvPr/>
                </p:nvSpPr>
                <p:spPr>
                  <a:xfrm>
                    <a:off x="2011680" y="1950720"/>
                    <a:ext cx="3072384" cy="865632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</p:grpSp>
            <p:grpSp>
              <p:nvGrpSpPr>
                <p:cNvPr id="11" name="그룹 10"/>
                <p:cNvGrpSpPr/>
                <p:nvPr/>
              </p:nvGrpSpPr>
              <p:grpSpPr>
                <a:xfrm>
                  <a:off x="5235198" y="6054407"/>
                  <a:ext cx="1780468" cy="807818"/>
                  <a:chOff x="1431976" y="944880"/>
                  <a:chExt cx="4108955" cy="1871472"/>
                </a:xfrm>
                <a:grpFill/>
              </p:grpSpPr>
              <p:sp>
                <p:nvSpPr>
                  <p:cNvPr id="26" name="타원 25"/>
                  <p:cNvSpPr/>
                  <p:nvPr/>
                </p:nvSpPr>
                <p:spPr>
                  <a:xfrm>
                    <a:off x="1431976" y="1719072"/>
                    <a:ext cx="1097280" cy="1097280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  <p:sp>
                <p:nvSpPr>
                  <p:cNvPr id="27" name="타원 26"/>
                  <p:cNvSpPr/>
                  <p:nvPr/>
                </p:nvSpPr>
                <p:spPr>
                  <a:xfrm>
                    <a:off x="4443651" y="1719072"/>
                    <a:ext cx="1097280" cy="1097280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  <p:sp>
                <p:nvSpPr>
                  <p:cNvPr id="28" name="타원 27"/>
                  <p:cNvSpPr/>
                  <p:nvPr/>
                </p:nvSpPr>
                <p:spPr>
                  <a:xfrm>
                    <a:off x="2191151" y="1304637"/>
                    <a:ext cx="859536" cy="85953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  <p:sp>
                <p:nvSpPr>
                  <p:cNvPr id="29" name="타원 28"/>
                  <p:cNvSpPr/>
                  <p:nvPr/>
                </p:nvSpPr>
                <p:spPr>
                  <a:xfrm>
                    <a:off x="2886455" y="944880"/>
                    <a:ext cx="1322832" cy="1322832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  <p:sp>
                <p:nvSpPr>
                  <p:cNvPr id="30" name="타원 29"/>
                  <p:cNvSpPr/>
                  <p:nvPr/>
                </p:nvSpPr>
                <p:spPr>
                  <a:xfrm>
                    <a:off x="3933225" y="1472300"/>
                    <a:ext cx="859536" cy="85953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  <p:sp>
                <p:nvSpPr>
                  <p:cNvPr id="31" name="직사각형 30"/>
                  <p:cNvSpPr/>
                  <p:nvPr/>
                </p:nvSpPr>
                <p:spPr>
                  <a:xfrm>
                    <a:off x="2011680" y="1950719"/>
                    <a:ext cx="3072384" cy="865633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</p:grpSp>
            <p:grpSp>
              <p:nvGrpSpPr>
                <p:cNvPr id="12" name="그룹 11"/>
                <p:cNvGrpSpPr/>
                <p:nvPr/>
              </p:nvGrpSpPr>
              <p:grpSpPr>
                <a:xfrm>
                  <a:off x="6636658" y="6056780"/>
                  <a:ext cx="1780468" cy="807818"/>
                  <a:chOff x="1431976" y="944880"/>
                  <a:chExt cx="4108955" cy="1871472"/>
                </a:xfrm>
                <a:grpFill/>
              </p:grpSpPr>
              <p:sp>
                <p:nvSpPr>
                  <p:cNvPr id="20" name="타원 19"/>
                  <p:cNvSpPr/>
                  <p:nvPr/>
                </p:nvSpPr>
                <p:spPr>
                  <a:xfrm>
                    <a:off x="1431976" y="1719072"/>
                    <a:ext cx="1097280" cy="1097280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  <p:sp>
                <p:nvSpPr>
                  <p:cNvPr id="21" name="타원 20"/>
                  <p:cNvSpPr/>
                  <p:nvPr/>
                </p:nvSpPr>
                <p:spPr>
                  <a:xfrm>
                    <a:off x="4443651" y="1719072"/>
                    <a:ext cx="1097280" cy="1097280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  <p:sp>
                <p:nvSpPr>
                  <p:cNvPr id="22" name="타원 21"/>
                  <p:cNvSpPr/>
                  <p:nvPr/>
                </p:nvSpPr>
                <p:spPr>
                  <a:xfrm>
                    <a:off x="2191151" y="1304637"/>
                    <a:ext cx="859536" cy="85953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  <p:sp>
                <p:nvSpPr>
                  <p:cNvPr id="23" name="타원 22"/>
                  <p:cNvSpPr/>
                  <p:nvPr/>
                </p:nvSpPr>
                <p:spPr>
                  <a:xfrm>
                    <a:off x="2886455" y="944880"/>
                    <a:ext cx="1322832" cy="1322832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  <p:sp>
                <p:nvSpPr>
                  <p:cNvPr id="24" name="타원 23"/>
                  <p:cNvSpPr/>
                  <p:nvPr/>
                </p:nvSpPr>
                <p:spPr>
                  <a:xfrm>
                    <a:off x="3933225" y="1472300"/>
                    <a:ext cx="859536" cy="85953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  <p:sp>
                <p:nvSpPr>
                  <p:cNvPr id="25" name="직사각형 24"/>
                  <p:cNvSpPr/>
                  <p:nvPr/>
                </p:nvSpPr>
                <p:spPr>
                  <a:xfrm>
                    <a:off x="2011680" y="1950720"/>
                    <a:ext cx="3072384" cy="865632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</p:grpSp>
            <p:grpSp>
              <p:nvGrpSpPr>
                <p:cNvPr id="13" name="그룹 12"/>
                <p:cNvGrpSpPr/>
                <p:nvPr/>
              </p:nvGrpSpPr>
              <p:grpSpPr>
                <a:xfrm>
                  <a:off x="7997174" y="6059277"/>
                  <a:ext cx="1780468" cy="807818"/>
                  <a:chOff x="1431976" y="944880"/>
                  <a:chExt cx="4108955" cy="1871472"/>
                </a:xfrm>
                <a:grpFill/>
              </p:grpSpPr>
              <p:sp>
                <p:nvSpPr>
                  <p:cNvPr id="14" name="타원 13"/>
                  <p:cNvSpPr/>
                  <p:nvPr/>
                </p:nvSpPr>
                <p:spPr>
                  <a:xfrm>
                    <a:off x="1431976" y="1719072"/>
                    <a:ext cx="1097280" cy="1097280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15" name="타원 14"/>
                  <p:cNvSpPr/>
                  <p:nvPr/>
                </p:nvSpPr>
                <p:spPr>
                  <a:xfrm>
                    <a:off x="4443651" y="1719072"/>
                    <a:ext cx="1097280" cy="1097280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16" name="타원 15"/>
                  <p:cNvSpPr/>
                  <p:nvPr/>
                </p:nvSpPr>
                <p:spPr>
                  <a:xfrm>
                    <a:off x="2191151" y="1304637"/>
                    <a:ext cx="859536" cy="85953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17" name="타원 16"/>
                  <p:cNvSpPr/>
                  <p:nvPr/>
                </p:nvSpPr>
                <p:spPr>
                  <a:xfrm>
                    <a:off x="2886455" y="944880"/>
                    <a:ext cx="1322832" cy="1322832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18" name="타원 17"/>
                  <p:cNvSpPr/>
                  <p:nvPr/>
                </p:nvSpPr>
                <p:spPr>
                  <a:xfrm>
                    <a:off x="3933225" y="1472300"/>
                    <a:ext cx="859536" cy="85953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19" name="직사각형 18"/>
                  <p:cNvSpPr/>
                  <p:nvPr/>
                </p:nvSpPr>
                <p:spPr>
                  <a:xfrm>
                    <a:off x="2011680" y="1950720"/>
                    <a:ext cx="3072384" cy="865632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</p:grpSp>
          </p:grpSp>
          <p:sp>
            <p:nvSpPr>
              <p:cNvPr id="6" name="직사각형 5"/>
              <p:cNvSpPr/>
              <p:nvPr/>
            </p:nvSpPr>
            <p:spPr>
              <a:xfrm>
                <a:off x="-1" y="1553558"/>
                <a:ext cx="9208901" cy="530444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4" name="TextBox 3"/>
            <p:cNvSpPr txBox="1"/>
            <p:nvPr/>
          </p:nvSpPr>
          <p:spPr>
            <a:xfrm>
              <a:off x="1627776" y="36091"/>
              <a:ext cx="5953346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4400" b="1" dirty="0">
                  <a:solidFill>
                    <a:schemeClr val="bg1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파싱</a:t>
              </a:r>
            </a:p>
          </p:txBody>
        </p:sp>
      </p:grpSp>
      <p:pic>
        <p:nvPicPr>
          <p:cNvPr id="58" name="그림 57">
            <a:extLst>
              <a:ext uri="{FF2B5EF4-FFF2-40B4-BE49-F238E27FC236}">
                <a16:creationId xmlns:a16="http://schemas.microsoft.com/office/drawing/2014/main" id="{2E864089-2658-409B-BF49-5CC8E73375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0664" y="1446573"/>
            <a:ext cx="2744358" cy="507764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D951C549-6884-42F9-9D6E-B4D37B28E2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6739" y="3067923"/>
            <a:ext cx="4506208" cy="1966913"/>
          </a:xfrm>
          <a:prstGeom prst="rect">
            <a:avLst/>
          </a:prstGeom>
        </p:spPr>
      </p:pic>
      <p:pic>
        <p:nvPicPr>
          <p:cNvPr id="60" name="그림 59">
            <a:extLst>
              <a:ext uri="{FF2B5EF4-FFF2-40B4-BE49-F238E27FC236}">
                <a16:creationId xmlns:a16="http://schemas.microsoft.com/office/drawing/2014/main" id="{13F039FE-4DA9-4ECD-80CD-C5C1016F7F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912" y="1459748"/>
            <a:ext cx="2792638" cy="514276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1" name="그림 60">
            <a:extLst>
              <a:ext uri="{FF2B5EF4-FFF2-40B4-BE49-F238E27FC236}">
                <a16:creationId xmlns:a16="http://schemas.microsoft.com/office/drawing/2014/main" id="{BB4DBE85-73A0-44C4-82D5-730D2CD97F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007" y="3089355"/>
            <a:ext cx="4171950" cy="192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0923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149586" y="1208500"/>
            <a:ext cx="5027157" cy="2332132"/>
            <a:chOff x="2220236" y="4090737"/>
            <a:chExt cx="4643456" cy="2154131"/>
          </a:xfrm>
          <a:solidFill>
            <a:srgbClr val="87BCE6"/>
          </a:solidFill>
        </p:grpSpPr>
        <p:grpSp>
          <p:nvGrpSpPr>
            <p:cNvPr id="3" name="그룹 2"/>
            <p:cNvGrpSpPr/>
            <p:nvPr/>
          </p:nvGrpSpPr>
          <p:grpSpPr>
            <a:xfrm>
              <a:off x="2220236" y="4090737"/>
              <a:ext cx="4643456" cy="2154131"/>
              <a:chOff x="1536192" y="1100395"/>
              <a:chExt cx="3888597" cy="1715957"/>
            </a:xfrm>
            <a:grpFill/>
          </p:grpSpPr>
          <p:sp>
            <p:nvSpPr>
              <p:cNvPr id="11" name="타원 10"/>
              <p:cNvSpPr/>
              <p:nvPr/>
            </p:nvSpPr>
            <p:spPr>
              <a:xfrm>
                <a:off x="1536192" y="1719072"/>
                <a:ext cx="1097280" cy="10972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350">
                  <a:latin typeface="나눔바른펜" panose="020B0503000000000000" pitchFamily="50" charset="-127"/>
                  <a:ea typeface="나눔바른펜" panose="020B0503000000000000" pitchFamily="50" charset="-127"/>
                </a:endParaRPr>
              </a:p>
            </p:txBody>
          </p:sp>
          <p:sp>
            <p:nvSpPr>
              <p:cNvPr id="12" name="타원 11"/>
              <p:cNvSpPr/>
              <p:nvPr/>
            </p:nvSpPr>
            <p:spPr>
              <a:xfrm>
                <a:off x="4327509" y="1719072"/>
                <a:ext cx="1097280" cy="10972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350" dirty="0">
                  <a:latin typeface="나눔바른펜" panose="020B0503000000000000" pitchFamily="50" charset="-127"/>
                  <a:ea typeface="나눔바른펜" panose="020B0503000000000000" pitchFamily="50" charset="-127"/>
                </a:endParaRPr>
              </a:p>
            </p:txBody>
          </p:sp>
          <p:sp>
            <p:nvSpPr>
              <p:cNvPr id="13" name="타원 12"/>
              <p:cNvSpPr/>
              <p:nvPr/>
            </p:nvSpPr>
            <p:spPr>
              <a:xfrm>
                <a:off x="2249424" y="1408176"/>
                <a:ext cx="859536" cy="85953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350">
                  <a:latin typeface="나눔바른펜" panose="020B0503000000000000" pitchFamily="50" charset="-127"/>
                  <a:ea typeface="나눔바른펜" panose="020B0503000000000000" pitchFamily="50" charset="-127"/>
                </a:endParaRPr>
              </a:p>
            </p:txBody>
          </p:sp>
          <p:sp>
            <p:nvSpPr>
              <p:cNvPr id="14" name="타원 13"/>
              <p:cNvSpPr/>
              <p:nvPr/>
            </p:nvSpPr>
            <p:spPr>
              <a:xfrm>
                <a:off x="2871216" y="1100395"/>
                <a:ext cx="1322832" cy="12769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350" dirty="0">
                  <a:latin typeface="나눔바른펜" panose="020B0503000000000000" pitchFamily="50" charset="-127"/>
                  <a:ea typeface="나눔바른펜" panose="020B0503000000000000" pitchFamily="50" charset="-127"/>
                </a:endParaRPr>
              </a:p>
            </p:txBody>
          </p:sp>
          <p:sp>
            <p:nvSpPr>
              <p:cNvPr id="15" name="타원 14"/>
              <p:cNvSpPr/>
              <p:nvPr/>
            </p:nvSpPr>
            <p:spPr>
              <a:xfrm>
                <a:off x="3877056" y="1533144"/>
                <a:ext cx="859536" cy="85953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350">
                  <a:latin typeface="나눔바른펜" panose="020B0503000000000000" pitchFamily="50" charset="-127"/>
                  <a:ea typeface="나눔바른펜" panose="020B0503000000000000" pitchFamily="50" charset="-127"/>
                </a:endParaRPr>
              </a:p>
            </p:txBody>
          </p:sp>
          <p:sp>
            <p:nvSpPr>
              <p:cNvPr id="16" name="직사각형 15"/>
              <p:cNvSpPr/>
              <p:nvPr/>
            </p:nvSpPr>
            <p:spPr>
              <a:xfrm>
                <a:off x="2011680" y="1950720"/>
                <a:ext cx="2893422" cy="86563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350" dirty="0">
                  <a:latin typeface="나눔바른펜" panose="020B0503000000000000" pitchFamily="50" charset="-127"/>
                  <a:ea typeface="나눔바른펜" panose="020B0503000000000000" pitchFamily="50" charset="-127"/>
                </a:endParaRPr>
              </a:p>
            </p:txBody>
          </p:sp>
        </p:grpSp>
        <p:grpSp>
          <p:nvGrpSpPr>
            <p:cNvPr id="4" name="그룹 3"/>
            <p:cNvGrpSpPr/>
            <p:nvPr/>
          </p:nvGrpSpPr>
          <p:grpSpPr>
            <a:xfrm>
              <a:off x="2370342" y="4227096"/>
              <a:ext cx="4357255" cy="1871472"/>
              <a:chOff x="1431976" y="944880"/>
              <a:chExt cx="4108955" cy="1871472"/>
            </a:xfrm>
            <a:grpFill/>
          </p:grpSpPr>
          <p:sp>
            <p:nvSpPr>
              <p:cNvPr id="5" name="타원 4"/>
              <p:cNvSpPr/>
              <p:nvPr/>
            </p:nvSpPr>
            <p:spPr>
              <a:xfrm>
                <a:off x="1431976" y="1719072"/>
                <a:ext cx="1097280" cy="10972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350">
                  <a:latin typeface="나눔바른펜" panose="020B0503000000000000" pitchFamily="50" charset="-127"/>
                  <a:ea typeface="나눔바른펜" panose="020B0503000000000000" pitchFamily="50" charset="-127"/>
                </a:endParaRPr>
              </a:p>
            </p:txBody>
          </p:sp>
          <p:sp>
            <p:nvSpPr>
              <p:cNvPr id="6" name="타원 5"/>
              <p:cNvSpPr/>
              <p:nvPr/>
            </p:nvSpPr>
            <p:spPr>
              <a:xfrm>
                <a:off x="4443651" y="1719072"/>
                <a:ext cx="1097280" cy="10972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350" dirty="0">
                  <a:latin typeface="나눔바른펜" panose="020B0503000000000000" pitchFamily="50" charset="-127"/>
                  <a:ea typeface="나눔바른펜" panose="020B0503000000000000" pitchFamily="50" charset="-127"/>
                </a:endParaRPr>
              </a:p>
            </p:txBody>
          </p:sp>
          <p:sp>
            <p:nvSpPr>
              <p:cNvPr id="7" name="타원 6"/>
              <p:cNvSpPr/>
              <p:nvPr/>
            </p:nvSpPr>
            <p:spPr>
              <a:xfrm>
                <a:off x="2191151" y="1304637"/>
                <a:ext cx="859536" cy="85953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350" dirty="0">
                  <a:latin typeface="나눔바른펜" panose="020B0503000000000000" pitchFamily="50" charset="-127"/>
                  <a:ea typeface="나눔바른펜" panose="020B0503000000000000" pitchFamily="50" charset="-127"/>
                </a:endParaRPr>
              </a:p>
            </p:txBody>
          </p:sp>
          <p:sp>
            <p:nvSpPr>
              <p:cNvPr id="8" name="타원 7"/>
              <p:cNvSpPr/>
              <p:nvPr/>
            </p:nvSpPr>
            <p:spPr>
              <a:xfrm>
                <a:off x="2886455" y="944880"/>
                <a:ext cx="1322832" cy="132283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350" dirty="0">
                  <a:latin typeface="나눔바른펜" panose="020B0503000000000000" pitchFamily="50" charset="-127"/>
                  <a:ea typeface="나눔바른펜" panose="020B0503000000000000" pitchFamily="50" charset="-127"/>
                </a:endParaRPr>
              </a:p>
            </p:txBody>
          </p:sp>
          <p:sp>
            <p:nvSpPr>
              <p:cNvPr id="9" name="타원 8"/>
              <p:cNvSpPr/>
              <p:nvPr/>
            </p:nvSpPr>
            <p:spPr>
              <a:xfrm>
                <a:off x="3933225" y="1472300"/>
                <a:ext cx="859536" cy="85953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350" dirty="0">
                  <a:latin typeface="나눔바른펜" panose="020B0503000000000000" pitchFamily="50" charset="-127"/>
                  <a:ea typeface="나눔바른펜" panose="020B0503000000000000" pitchFamily="50" charset="-127"/>
                </a:endParaRPr>
              </a:p>
            </p:txBody>
          </p:sp>
          <p:sp>
            <p:nvSpPr>
              <p:cNvPr id="10" name="직사각형 9"/>
              <p:cNvSpPr/>
              <p:nvPr/>
            </p:nvSpPr>
            <p:spPr>
              <a:xfrm>
                <a:off x="2011680" y="1950720"/>
                <a:ext cx="3072384" cy="86563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350" dirty="0">
                  <a:latin typeface="나눔바른펜" panose="020B0503000000000000" pitchFamily="50" charset="-127"/>
                  <a:ea typeface="나눔바른펜" panose="020B0503000000000000" pitchFamily="50" charset="-127"/>
                </a:endParaRPr>
              </a:p>
            </p:txBody>
          </p:sp>
        </p:grpSp>
      </p:grpSp>
      <p:pic>
        <p:nvPicPr>
          <p:cNvPr id="17" name="그림 16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2718" y="4940380"/>
            <a:ext cx="697961" cy="697961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6910" y="4683775"/>
            <a:ext cx="880135" cy="880135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7642" y="4650053"/>
            <a:ext cx="948845" cy="948845"/>
          </a:xfrm>
          <a:prstGeom prst="rect">
            <a:avLst/>
          </a:prstGeom>
        </p:spPr>
      </p:pic>
      <p:cxnSp>
        <p:nvCxnSpPr>
          <p:cNvPr id="20" name="직선 연결선 19"/>
          <p:cNvCxnSpPr/>
          <p:nvPr/>
        </p:nvCxnSpPr>
        <p:spPr>
          <a:xfrm>
            <a:off x="3439544" y="3525421"/>
            <a:ext cx="0" cy="660141"/>
          </a:xfrm>
          <a:prstGeom prst="line">
            <a:avLst/>
          </a:prstGeom>
          <a:ln w="28575">
            <a:solidFill>
              <a:srgbClr val="A6CCEC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 flipH="1">
            <a:off x="3174184" y="4096932"/>
            <a:ext cx="226362" cy="0"/>
          </a:xfrm>
          <a:prstGeom prst="line">
            <a:avLst/>
          </a:prstGeom>
          <a:ln w="28575">
            <a:solidFill>
              <a:srgbClr val="A6CCEC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 flipH="1">
            <a:off x="4107880" y="4096933"/>
            <a:ext cx="669304" cy="0"/>
          </a:xfrm>
          <a:prstGeom prst="line">
            <a:avLst/>
          </a:prstGeom>
          <a:ln w="28575">
            <a:solidFill>
              <a:srgbClr val="A6CCEC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3255997" y="4098065"/>
            <a:ext cx="0" cy="660141"/>
          </a:xfrm>
          <a:prstGeom prst="line">
            <a:avLst/>
          </a:prstGeom>
          <a:ln w="28575">
            <a:solidFill>
              <a:srgbClr val="A6CCEC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4126901" y="3525421"/>
            <a:ext cx="0" cy="660141"/>
          </a:xfrm>
          <a:prstGeom prst="line">
            <a:avLst/>
          </a:prstGeom>
          <a:ln w="28575">
            <a:solidFill>
              <a:srgbClr val="A6CCEC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4761858" y="4098065"/>
            <a:ext cx="0" cy="842315"/>
          </a:xfrm>
          <a:prstGeom prst="line">
            <a:avLst/>
          </a:prstGeom>
          <a:ln w="28575">
            <a:solidFill>
              <a:srgbClr val="A6CCEC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6240696" y="3541512"/>
            <a:ext cx="0" cy="660141"/>
          </a:xfrm>
          <a:prstGeom prst="line">
            <a:avLst/>
          </a:prstGeom>
          <a:ln w="28575">
            <a:solidFill>
              <a:srgbClr val="A6CCEC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 flipH="1">
            <a:off x="5846977" y="4111131"/>
            <a:ext cx="393719" cy="0"/>
          </a:xfrm>
          <a:prstGeom prst="line">
            <a:avLst/>
          </a:prstGeom>
          <a:ln w="28575">
            <a:solidFill>
              <a:srgbClr val="A6CCEC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>
            <a:endCxn id="18" idx="0"/>
          </p:cNvCxnSpPr>
          <p:nvPr/>
        </p:nvCxnSpPr>
        <p:spPr>
          <a:xfrm>
            <a:off x="5846976" y="4127285"/>
            <a:ext cx="2" cy="556490"/>
          </a:xfrm>
          <a:prstGeom prst="line">
            <a:avLst/>
          </a:prstGeom>
          <a:ln w="28575">
            <a:solidFill>
              <a:srgbClr val="A6CCEC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1645025" y="1960753"/>
            <a:ext cx="59533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어플리케이션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658898" y="2853355"/>
            <a:ext cx="59533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제작한 어플을 살펴보자</a:t>
            </a:r>
            <a:r>
              <a:rPr lang="en-US" altLang="ko-KR" sz="24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!</a:t>
            </a:r>
            <a:endParaRPr lang="ko-KR" altLang="en-US" sz="240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-5073" y="5901348"/>
            <a:ext cx="9149073" cy="956651"/>
          </a:xfrm>
          <a:prstGeom prst="rect">
            <a:avLst/>
          </a:prstGeom>
          <a:solidFill>
            <a:srgbClr val="A6C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/>
          </a:p>
        </p:txBody>
      </p:sp>
      <p:sp>
        <p:nvSpPr>
          <p:cNvPr id="32" name="직사각형 31"/>
          <p:cNvSpPr/>
          <p:nvPr/>
        </p:nvSpPr>
        <p:spPr>
          <a:xfrm>
            <a:off x="-5074" y="4032"/>
            <a:ext cx="9149073" cy="956651"/>
          </a:xfrm>
          <a:prstGeom prst="rect">
            <a:avLst/>
          </a:prstGeom>
          <a:solidFill>
            <a:srgbClr val="A6C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/>
          </a:p>
        </p:txBody>
      </p:sp>
    </p:spTree>
    <p:extLst>
      <p:ext uri="{BB962C8B-B14F-4D97-AF65-F5344CB8AC3E}">
        <p14:creationId xmlns:p14="http://schemas.microsoft.com/office/powerpoint/2010/main" val="42305671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AC6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-115168" y="36091"/>
            <a:ext cx="9648262" cy="6821908"/>
            <a:chOff x="-115168" y="36091"/>
            <a:chExt cx="9648262" cy="6821908"/>
          </a:xfrm>
        </p:grpSpPr>
        <p:grpSp>
          <p:nvGrpSpPr>
            <p:cNvPr id="3" name="그룹 2"/>
            <p:cNvGrpSpPr/>
            <p:nvPr/>
          </p:nvGrpSpPr>
          <p:grpSpPr>
            <a:xfrm>
              <a:off x="-115168" y="823728"/>
              <a:ext cx="9648262" cy="6034271"/>
              <a:chOff x="-115168" y="823728"/>
              <a:chExt cx="9648262" cy="6034271"/>
            </a:xfrm>
          </p:grpSpPr>
          <p:grpSp>
            <p:nvGrpSpPr>
              <p:cNvPr id="5" name="그룹 4"/>
              <p:cNvGrpSpPr/>
              <p:nvPr/>
            </p:nvGrpSpPr>
            <p:grpSpPr>
              <a:xfrm>
                <a:off x="-115168" y="823728"/>
                <a:ext cx="9648262" cy="834950"/>
                <a:chOff x="129380" y="6050182"/>
                <a:chExt cx="9648262" cy="834950"/>
              </a:xfrm>
              <a:solidFill>
                <a:schemeClr val="bg1"/>
              </a:solidFill>
            </p:grpSpPr>
            <p:grpSp>
              <p:nvGrpSpPr>
                <p:cNvPr id="7" name="그룹 6"/>
                <p:cNvGrpSpPr/>
                <p:nvPr/>
              </p:nvGrpSpPr>
              <p:grpSpPr>
                <a:xfrm>
                  <a:off x="129380" y="6050182"/>
                  <a:ext cx="1388667" cy="807818"/>
                  <a:chOff x="2336173" y="944880"/>
                  <a:chExt cx="3204758" cy="1871472"/>
                </a:xfrm>
                <a:grpFill/>
              </p:grpSpPr>
              <p:sp>
                <p:nvSpPr>
                  <p:cNvPr id="50" name="타원 49"/>
                  <p:cNvSpPr/>
                  <p:nvPr/>
                </p:nvSpPr>
                <p:spPr>
                  <a:xfrm>
                    <a:off x="4443651" y="1719072"/>
                    <a:ext cx="1097280" cy="1097280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51" name="타원 50"/>
                  <p:cNvSpPr/>
                  <p:nvPr/>
                </p:nvSpPr>
                <p:spPr>
                  <a:xfrm>
                    <a:off x="2336173" y="1251254"/>
                    <a:ext cx="859536" cy="859535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52" name="타원 51"/>
                  <p:cNvSpPr/>
                  <p:nvPr/>
                </p:nvSpPr>
                <p:spPr>
                  <a:xfrm>
                    <a:off x="2886455" y="944880"/>
                    <a:ext cx="1322832" cy="1322832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53" name="타원 52"/>
                  <p:cNvSpPr/>
                  <p:nvPr/>
                </p:nvSpPr>
                <p:spPr>
                  <a:xfrm>
                    <a:off x="3933225" y="1472300"/>
                    <a:ext cx="859536" cy="85953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54" name="직사각형 53"/>
                  <p:cNvSpPr/>
                  <p:nvPr/>
                </p:nvSpPr>
                <p:spPr>
                  <a:xfrm>
                    <a:off x="2601959" y="1950719"/>
                    <a:ext cx="2482105" cy="865633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</p:grpSp>
            <p:grpSp>
              <p:nvGrpSpPr>
                <p:cNvPr id="8" name="그룹 7"/>
                <p:cNvGrpSpPr/>
                <p:nvPr/>
              </p:nvGrpSpPr>
              <p:grpSpPr>
                <a:xfrm>
                  <a:off x="1095805" y="6068055"/>
                  <a:ext cx="1780468" cy="807818"/>
                  <a:chOff x="1431976" y="944880"/>
                  <a:chExt cx="4108955" cy="1871472"/>
                </a:xfrm>
                <a:grpFill/>
              </p:grpSpPr>
              <p:sp>
                <p:nvSpPr>
                  <p:cNvPr id="44" name="타원 43"/>
                  <p:cNvSpPr/>
                  <p:nvPr/>
                </p:nvSpPr>
                <p:spPr>
                  <a:xfrm>
                    <a:off x="1431976" y="1719072"/>
                    <a:ext cx="1097280" cy="1097280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  <p:sp>
                <p:nvSpPr>
                  <p:cNvPr id="45" name="타원 44"/>
                  <p:cNvSpPr/>
                  <p:nvPr/>
                </p:nvSpPr>
                <p:spPr>
                  <a:xfrm>
                    <a:off x="4443651" y="1719072"/>
                    <a:ext cx="1097280" cy="1097280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  <p:sp>
                <p:nvSpPr>
                  <p:cNvPr id="46" name="타원 45"/>
                  <p:cNvSpPr/>
                  <p:nvPr/>
                </p:nvSpPr>
                <p:spPr>
                  <a:xfrm>
                    <a:off x="2191151" y="1304637"/>
                    <a:ext cx="859536" cy="85953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  <p:sp>
                <p:nvSpPr>
                  <p:cNvPr id="47" name="타원 46"/>
                  <p:cNvSpPr/>
                  <p:nvPr/>
                </p:nvSpPr>
                <p:spPr>
                  <a:xfrm>
                    <a:off x="2886455" y="944880"/>
                    <a:ext cx="1322832" cy="1322832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  <p:sp>
                <p:nvSpPr>
                  <p:cNvPr id="48" name="타원 47"/>
                  <p:cNvSpPr/>
                  <p:nvPr/>
                </p:nvSpPr>
                <p:spPr>
                  <a:xfrm>
                    <a:off x="3933225" y="1472300"/>
                    <a:ext cx="859536" cy="85953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  <p:sp>
                <p:nvSpPr>
                  <p:cNvPr id="49" name="직사각형 48"/>
                  <p:cNvSpPr/>
                  <p:nvPr/>
                </p:nvSpPr>
                <p:spPr>
                  <a:xfrm>
                    <a:off x="2011680" y="1950720"/>
                    <a:ext cx="3072384" cy="865632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</p:grpSp>
            <p:grpSp>
              <p:nvGrpSpPr>
                <p:cNvPr id="9" name="그룹 8"/>
                <p:cNvGrpSpPr/>
                <p:nvPr/>
              </p:nvGrpSpPr>
              <p:grpSpPr>
                <a:xfrm>
                  <a:off x="2493530" y="6077314"/>
                  <a:ext cx="1780468" cy="807818"/>
                  <a:chOff x="1431976" y="944880"/>
                  <a:chExt cx="4108955" cy="1871472"/>
                </a:xfrm>
                <a:grpFill/>
              </p:grpSpPr>
              <p:sp>
                <p:nvSpPr>
                  <p:cNvPr id="38" name="타원 37"/>
                  <p:cNvSpPr/>
                  <p:nvPr/>
                </p:nvSpPr>
                <p:spPr>
                  <a:xfrm>
                    <a:off x="1431976" y="1719072"/>
                    <a:ext cx="1097280" cy="1097280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  <p:sp>
                <p:nvSpPr>
                  <p:cNvPr id="39" name="타원 38"/>
                  <p:cNvSpPr/>
                  <p:nvPr/>
                </p:nvSpPr>
                <p:spPr>
                  <a:xfrm>
                    <a:off x="4443651" y="1719072"/>
                    <a:ext cx="1097280" cy="1097280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  <p:sp>
                <p:nvSpPr>
                  <p:cNvPr id="40" name="타원 39"/>
                  <p:cNvSpPr/>
                  <p:nvPr/>
                </p:nvSpPr>
                <p:spPr>
                  <a:xfrm>
                    <a:off x="2191151" y="1304637"/>
                    <a:ext cx="859536" cy="85953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  <p:sp>
                <p:nvSpPr>
                  <p:cNvPr id="41" name="타원 40"/>
                  <p:cNvSpPr/>
                  <p:nvPr/>
                </p:nvSpPr>
                <p:spPr>
                  <a:xfrm>
                    <a:off x="2886455" y="944880"/>
                    <a:ext cx="1322832" cy="1322832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  <p:sp>
                <p:nvSpPr>
                  <p:cNvPr id="42" name="타원 41"/>
                  <p:cNvSpPr/>
                  <p:nvPr/>
                </p:nvSpPr>
                <p:spPr>
                  <a:xfrm>
                    <a:off x="3933225" y="1472300"/>
                    <a:ext cx="859536" cy="85953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  <p:sp>
                <p:nvSpPr>
                  <p:cNvPr id="43" name="직사각형 42"/>
                  <p:cNvSpPr/>
                  <p:nvPr/>
                </p:nvSpPr>
                <p:spPr>
                  <a:xfrm>
                    <a:off x="2011680" y="1950720"/>
                    <a:ext cx="3072384" cy="865632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</p:grpSp>
            <p:grpSp>
              <p:nvGrpSpPr>
                <p:cNvPr id="10" name="그룹 9"/>
                <p:cNvGrpSpPr/>
                <p:nvPr/>
              </p:nvGrpSpPr>
              <p:grpSpPr>
                <a:xfrm>
                  <a:off x="3874682" y="6052034"/>
                  <a:ext cx="1780468" cy="807818"/>
                  <a:chOff x="1431976" y="944880"/>
                  <a:chExt cx="4108955" cy="1871472"/>
                </a:xfrm>
                <a:grpFill/>
              </p:grpSpPr>
              <p:sp>
                <p:nvSpPr>
                  <p:cNvPr id="32" name="타원 31"/>
                  <p:cNvSpPr/>
                  <p:nvPr/>
                </p:nvSpPr>
                <p:spPr>
                  <a:xfrm>
                    <a:off x="1431976" y="1719072"/>
                    <a:ext cx="1097280" cy="1097279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  <p:sp>
                <p:nvSpPr>
                  <p:cNvPr id="33" name="타원 32"/>
                  <p:cNvSpPr/>
                  <p:nvPr/>
                </p:nvSpPr>
                <p:spPr>
                  <a:xfrm>
                    <a:off x="4443651" y="1719072"/>
                    <a:ext cx="1097280" cy="1097280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  <p:sp>
                <p:nvSpPr>
                  <p:cNvPr id="34" name="타원 33"/>
                  <p:cNvSpPr/>
                  <p:nvPr/>
                </p:nvSpPr>
                <p:spPr>
                  <a:xfrm>
                    <a:off x="2191151" y="1304637"/>
                    <a:ext cx="859536" cy="85953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  <p:sp>
                <p:nvSpPr>
                  <p:cNvPr id="35" name="타원 34"/>
                  <p:cNvSpPr/>
                  <p:nvPr/>
                </p:nvSpPr>
                <p:spPr>
                  <a:xfrm>
                    <a:off x="2886455" y="944880"/>
                    <a:ext cx="1322832" cy="1322832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  <p:sp>
                <p:nvSpPr>
                  <p:cNvPr id="36" name="타원 35"/>
                  <p:cNvSpPr/>
                  <p:nvPr/>
                </p:nvSpPr>
                <p:spPr>
                  <a:xfrm>
                    <a:off x="3933225" y="1472300"/>
                    <a:ext cx="859536" cy="85953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  <p:sp>
                <p:nvSpPr>
                  <p:cNvPr id="37" name="직사각형 36"/>
                  <p:cNvSpPr/>
                  <p:nvPr/>
                </p:nvSpPr>
                <p:spPr>
                  <a:xfrm>
                    <a:off x="2011680" y="1950720"/>
                    <a:ext cx="3072384" cy="865632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</p:grpSp>
            <p:grpSp>
              <p:nvGrpSpPr>
                <p:cNvPr id="11" name="그룹 10"/>
                <p:cNvGrpSpPr/>
                <p:nvPr/>
              </p:nvGrpSpPr>
              <p:grpSpPr>
                <a:xfrm>
                  <a:off x="5235198" y="6054407"/>
                  <a:ext cx="1780468" cy="807818"/>
                  <a:chOff x="1431976" y="944880"/>
                  <a:chExt cx="4108955" cy="1871472"/>
                </a:xfrm>
                <a:grpFill/>
              </p:grpSpPr>
              <p:sp>
                <p:nvSpPr>
                  <p:cNvPr id="26" name="타원 25"/>
                  <p:cNvSpPr/>
                  <p:nvPr/>
                </p:nvSpPr>
                <p:spPr>
                  <a:xfrm>
                    <a:off x="1431976" y="1719072"/>
                    <a:ext cx="1097280" cy="1097280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  <p:sp>
                <p:nvSpPr>
                  <p:cNvPr id="27" name="타원 26"/>
                  <p:cNvSpPr/>
                  <p:nvPr/>
                </p:nvSpPr>
                <p:spPr>
                  <a:xfrm>
                    <a:off x="4443651" y="1719072"/>
                    <a:ext cx="1097280" cy="1097280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  <p:sp>
                <p:nvSpPr>
                  <p:cNvPr id="28" name="타원 27"/>
                  <p:cNvSpPr/>
                  <p:nvPr/>
                </p:nvSpPr>
                <p:spPr>
                  <a:xfrm>
                    <a:off x="2191151" y="1304637"/>
                    <a:ext cx="859536" cy="85953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  <p:sp>
                <p:nvSpPr>
                  <p:cNvPr id="29" name="타원 28"/>
                  <p:cNvSpPr/>
                  <p:nvPr/>
                </p:nvSpPr>
                <p:spPr>
                  <a:xfrm>
                    <a:off x="2886455" y="944880"/>
                    <a:ext cx="1322832" cy="1322832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  <p:sp>
                <p:nvSpPr>
                  <p:cNvPr id="30" name="타원 29"/>
                  <p:cNvSpPr/>
                  <p:nvPr/>
                </p:nvSpPr>
                <p:spPr>
                  <a:xfrm>
                    <a:off x="3933225" y="1472300"/>
                    <a:ext cx="859536" cy="85953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  <p:sp>
                <p:nvSpPr>
                  <p:cNvPr id="31" name="직사각형 30"/>
                  <p:cNvSpPr/>
                  <p:nvPr/>
                </p:nvSpPr>
                <p:spPr>
                  <a:xfrm>
                    <a:off x="2011680" y="1950719"/>
                    <a:ext cx="3072384" cy="865633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</p:grpSp>
            <p:grpSp>
              <p:nvGrpSpPr>
                <p:cNvPr id="12" name="그룹 11"/>
                <p:cNvGrpSpPr/>
                <p:nvPr/>
              </p:nvGrpSpPr>
              <p:grpSpPr>
                <a:xfrm>
                  <a:off x="6636658" y="6056780"/>
                  <a:ext cx="1780468" cy="807818"/>
                  <a:chOff x="1431976" y="944880"/>
                  <a:chExt cx="4108955" cy="1871472"/>
                </a:xfrm>
                <a:grpFill/>
              </p:grpSpPr>
              <p:sp>
                <p:nvSpPr>
                  <p:cNvPr id="20" name="타원 19"/>
                  <p:cNvSpPr/>
                  <p:nvPr/>
                </p:nvSpPr>
                <p:spPr>
                  <a:xfrm>
                    <a:off x="1431976" y="1719072"/>
                    <a:ext cx="1097280" cy="1097280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  <p:sp>
                <p:nvSpPr>
                  <p:cNvPr id="21" name="타원 20"/>
                  <p:cNvSpPr/>
                  <p:nvPr/>
                </p:nvSpPr>
                <p:spPr>
                  <a:xfrm>
                    <a:off x="4443651" y="1719072"/>
                    <a:ext cx="1097280" cy="1097280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  <p:sp>
                <p:nvSpPr>
                  <p:cNvPr id="22" name="타원 21"/>
                  <p:cNvSpPr/>
                  <p:nvPr/>
                </p:nvSpPr>
                <p:spPr>
                  <a:xfrm>
                    <a:off x="2191151" y="1304637"/>
                    <a:ext cx="859536" cy="85953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  <p:sp>
                <p:nvSpPr>
                  <p:cNvPr id="23" name="타원 22"/>
                  <p:cNvSpPr/>
                  <p:nvPr/>
                </p:nvSpPr>
                <p:spPr>
                  <a:xfrm>
                    <a:off x="2886455" y="944880"/>
                    <a:ext cx="1322832" cy="1322832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  <p:sp>
                <p:nvSpPr>
                  <p:cNvPr id="24" name="타원 23"/>
                  <p:cNvSpPr/>
                  <p:nvPr/>
                </p:nvSpPr>
                <p:spPr>
                  <a:xfrm>
                    <a:off x="3933225" y="1472300"/>
                    <a:ext cx="859536" cy="85953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  <p:sp>
                <p:nvSpPr>
                  <p:cNvPr id="25" name="직사각형 24"/>
                  <p:cNvSpPr/>
                  <p:nvPr/>
                </p:nvSpPr>
                <p:spPr>
                  <a:xfrm>
                    <a:off x="2011680" y="1950720"/>
                    <a:ext cx="3072384" cy="865632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</p:grpSp>
            <p:grpSp>
              <p:nvGrpSpPr>
                <p:cNvPr id="13" name="그룹 12"/>
                <p:cNvGrpSpPr/>
                <p:nvPr/>
              </p:nvGrpSpPr>
              <p:grpSpPr>
                <a:xfrm>
                  <a:off x="7997174" y="6059277"/>
                  <a:ext cx="1780468" cy="807818"/>
                  <a:chOff x="1431976" y="944880"/>
                  <a:chExt cx="4108955" cy="1871472"/>
                </a:xfrm>
                <a:grpFill/>
              </p:grpSpPr>
              <p:sp>
                <p:nvSpPr>
                  <p:cNvPr id="14" name="타원 13"/>
                  <p:cNvSpPr/>
                  <p:nvPr/>
                </p:nvSpPr>
                <p:spPr>
                  <a:xfrm>
                    <a:off x="1431976" y="1719072"/>
                    <a:ext cx="1097280" cy="1097280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15" name="타원 14"/>
                  <p:cNvSpPr/>
                  <p:nvPr/>
                </p:nvSpPr>
                <p:spPr>
                  <a:xfrm>
                    <a:off x="4443651" y="1719072"/>
                    <a:ext cx="1097280" cy="1097280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16" name="타원 15"/>
                  <p:cNvSpPr/>
                  <p:nvPr/>
                </p:nvSpPr>
                <p:spPr>
                  <a:xfrm>
                    <a:off x="2191151" y="1304637"/>
                    <a:ext cx="859536" cy="85953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17" name="타원 16"/>
                  <p:cNvSpPr/>
                  <p:nvPr/>
                </p:nvSpPr>
                <p:spPr>
                  <a:xfrm>
                    <a:off x="2886455" y="944880"/>
                    <a:ext cx="1322832" cy="1322832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18" name="타원 17"/>
                  <p:cNvSpPr/>
                  <p:nvPr/>
                </p:nvSpPr>
                <p:spPr>
                  <a:xfrm>
                    <a:off x="3933225" y="1472300"/>
                    <a:ext cx="859536" cy="85953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19" name="직사각형 18"/>
                  <p:cNvSpPr/>
                  <p:nvPr/>
                </p:nvSpPr>
                <p:spPr>
                  <a:xfrm>
                    <a:off x="2011680" y="1950720"/>
                    <a:ext cx="3072384" cy="865632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</p:grpSp>
          </p:grpSp>
          <p:sp>
            <p:nvSpPr>
              <p:cNvPr id="6" name="직사각형 5"/>
              <p:cNvSpPr/>
              <p:nvPr/>
            </p:nvSpPr>
            <p:spPr>
              <a:xfrm>
                <a:off x="-1" y="1553558"/>
                <a:ext cx="9208901" cy="530444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4" name="TextBox 3"/>
            <p:cNvSpPr txBox="1"/>
            <p:nvPr/>
          </p:nvSpPr>
          <p:spPr>
            <a:xfrm>
              <a:off x="1627776" y="36091"/>
              <a:ext cx="5953346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4400" b="1" dirty="0">
                  <a:solidFill>
                    <a:schemeClr val="bg1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개인 데이터 수집</a:t>
              </a:r>
            </a:p>
          </p:txBody>
        </p:sp>
      </p:grpSp>
      <p:pic>
        <p:nvPicPr>
          <p:cNvPr id="62" name="그림 61">
            <a:extLst>
              <a:ext uri="{FF2B5EF4-FFF2-40B4-BE49-F238E27FC236}">
                <a16:creationId xmlns:a16="http://schemas.microsoft.com/office/drawing/2014/main" id="{74AAF91D-4FFE-447C-AC5B-8EB378D6EC9E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9903" y="1419080"/>
            <a:ext cx="2520000" cy="5040000"/>
          </a:xfrm>
          <a:prstGeom prst="rect">
            <a:avLst/>
          </a:prstGeom>
        </p:spPr>
      </p:pic>
      <p:pic>
        <p:nvPicPr>
          <p:cNvPr id="64" name="그림 63">
            <a:extLst>
              <a:ext uri="{FF2B5EF4-FFF2-40B4-BE49-F238E27FC236}">
                <a16:creationId xmlns:a16="http://schemas.microsoft.com/office/drawing/2014/main" id="{5DAA4B05-B990-4FC2-BB0F-332B7745B483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7148" y="1420792"/>
            <a:ext cx="2520000" cy="5040000"/>
          </a:xfrm>
          <a:prstGeom prst="rect">
            <a:avLst/>
          </a:prstGeom>
        </p:spPr>
      </p:pic>
      <p:pic>
        <p:nvPicPr>
          <p:cNvPr id="66" name="그림 65">
            <a:extLst>
              <a:ext uri="{FF2B5EF4-FFF2-40B4-BE49-F238E27FC236}">
                <a16:creationId xmlns:a16="http://schemas.microsoft.com/office/drawing/2014/main" id="{928C3C47-4A50-4AC0-826D-0201CB2E2630}"/>
              </a:ext>
            </a:extLst>
          </p:cNvPr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258" y="1439731"/>
            <a:ext cx="2520000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9632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AC6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-115168" y="36091"/>
            <a:ext cx="9648262" cy="6821908"/>
            <a:chOff x="-115168" y="36091"/>
            <a:chExt cx="9648262" cy="6821908"/>
          </a:xfrm>
        </p:grpSpPr>
        <p:grpSp>
          <p:nvGrpSpPr>
            <p:cNvPr id="3" name="그룹 2"/>
            <p:cNvGrpSpPr/>
            <p:nvPr/>
          </p:nvGrpSpPr>
          <p:grpSpPr>
            <a:xfrm>
              <a:off x="-115168" y="823728"/>
              <a:ext cx="9648262" cy="6034271"/>
              <a:chOff x="-115168" y="823728"/>
              <a:chExt cx="9648262" cy="6034271"/>
            </a:xfrm>
          </p:grpSpPr>
          <p:grpSp>
            <p:nvGrpSpPr>
              <p:cNvPr id="5" name="그룹 4"/>
              <p:cNvGrpSpPr/>
              <p:nvPr/>
            </p:nvGrpSpPr>
            <p:grpSpPr>
              <a:xfrm>
                <a:off x="-115168" y="823728"/>
                <a:ext cx="9648262" cy="834950"/>
                <a:chOff x="129380" y="6050182"/>
                <a:chExt cx="9648262" cy="834950"/>
              </a:xfrm>
              <a:solidFill>
                <a:schemeClr val="bg1"/>
              </a:solidFill>
            </p:grpSpPr>
            <p:grpSp>
              <p:nvGrpSpPr>
                <p:cNvPr id="7" name="그룹 6"/>
                <p:cNvGrpSpPr/>
                <p:nvPr/>
              </p:nvGrpSpPr>
              <p:grpSpPr>
                <a:xfrm>
                  <a:off x="129380" y="6050182"/>
                  <a:ext cx="1388667" cy="807818"/>
                  <a:chOff x="2336173" y="944880"/>
                  <a:chExt cx="3204758" cy="1871472"/>
                </a:xfrm>
                <a:grpFill/>
              </p:grpSpPr>
              <p:sp>
                <p:nvSpPr>
                  <p:cNvPr id="50" name="타원 49"/>
                  <p:cNvSpPr/>
                  <p:nvPr/>
                </p:nvSpPr>
                <p:spPr>
                  <a:xfrm>
                    <a:off x="4443651" y="1719072"/>
                    <a:ext cx="1097280" cy="1097280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51" name="타원 50"/>
                  <p:cNvSpPr/>
                  <p:nvPr/>
                </p:nvSpPr>
                <p:spPr>
                  <a:xfrm>
                    <a:off x="2336173" y="1251254"/>
                    <a:ext cx="859536" cy="859535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52" name="타원 51"/>
                  <p:cNvSpPr/>
                  <p:nvPr/>
                </p:nvSpPr>
                <p:spPr>
                  <a:xfrm>
                    <a:off x="2886455" y="944880"/>
                    <a:ext cx="1322832" cy="1322832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53" name="타원 52"/>
                  <p:cNvSpPr/>
                  <p:nvPr/>
                </p:nvSpPr>
                <p:spPr>
                  <a:xfrm>
                    <a:off x="3933225" y="1472300"/>
                    <a:ext cx="859536" cy="85953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54" name="직사각형 53"/>
                  <p:cNvSpPr/>
                  <p:nvPr/>
                </p:nvSpPr>
                <p:spPr>
                  <a:xfrm>
                    <a:off x="2601959" y="1950719"/>
                    <a:ext cx="2482105" cy="865633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</p:grpSp>
            <p:grpSp>
              <p:nvGrpSpPr>
                <p:cNvPr id="8" name="그룹 7"/>
                <p:cNvGrpSpPr/>
                <p:nvPr/>
              </p:nvGrpSpPr>
              <p:grpSpPr>
                <a:xfrm>
                  <a:off x="1095805" y="6068055"/>
                  <a:ext cx="1780468" cy="807818"/>
                  <a:chOff x="1431976" y="944880"/>
                  <a:chExt cx="4108955" cy="1871472"/>
                </a:xfrm>
                <a:grpFill/>
              </p:grpSpPr>
              <p:sp>
                <p:nvSpPr>
                  <p:cNvPr id="44" name="타원 43"/>
                  <p:cNvSpPr/>
                  <p:nvPr/>
                </p:nvSpPr>
                <p:spPr>
                  <a:xfrm>
                    <a:off x="1431976" y="1719072"/>
                    <a:ext cx="1097280" cy="1097280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  <p:sp>
                <p:nvSpPr>
                  <p:cNvPr id="45" name="타원 44"/>
                  <p:cNvSpPr/>
                  <p:nvPr/>
                </p:nvSpPr>
                <p:spPr>
                  <a:xfrm>
                    <a:off x="4443651" y="1719072"/>
                    <a:ext cx="1097280" cy="1097280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  <p:sp>
                <p:nvSpPr>
                  <p:cNvPr id="46" name="타원 45"/>
                  <p:cNvSpPr/>
                  <p:nvPr/>
                </p:nvSpPr>
                <p:spPr>
                  <a:xfrm>
                    <a:off x="2191151" y="1304637"/>
                    <a:ext cx="859536" cy="85953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  <p:sp>
                <p:nvSpPr>
                  <p:cNvPr id="47" name="타원 46"/>
                  <p:cNvSpPr/>
                  <p:nvPr/>
                </p:nvSpPr>
                <p:spPr>
                  <a:xfrm>
                    <a:off x="2886455" y="944880"/>
                    <a:ext cx="1322832" cy="1322832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  <p:sp>
                <p:nvSpPr>
                  <p:cNvPr id="48" name="타원 47"/>
                  <p:cNvSpPr/>
                  <p:nvPr/>
                </p:nvSpPr>
                <p:spPr>
                  <a:xfrm>
                    <a:off x="3933225" y="1472300"/>
                    <a:ext cx="859536" cy="85953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  <p:sp>
                <p:nvSpPr>
                  <p:cNvPr id="49" name="직사각형 48"/>
                  <p:cNvSpPr/>
                  <p:nvPr/>
                </p:nvSpPr>
                <p:spPr>
                  <a:xfrm>
                    <a:off x="2011680" y="1950720"/>
                    <a:ext cx="3072384" cy="865632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</p:grpSp>
            <p:grpSp>
              <p:nvGrpSpPr>
                <p:cNvPr id="9" name="그룹 8"/>
                <p:cNvGrpSpPr/>
                <p:nvPr/>
              </p:nvGrpSpPr>
              <p:grpSpPr>
                <a:xfrm>
                  <a:off x="2493530" y="6077314"/>
                  <a:ext cx="1780468" cy="807818"/>
                  <a:chOff x="1431976" y="944880"/>
                  <a:chExt cx="4108955" cy="1871472"/>
                </a:xfrm>
                <a:grpFill/>
              </p:grpSpPr>
              <p:sp>
                <p:nvSpPr>
                  <p:cNvPr id="38" name="타원 37"/>
                  <p:cNvSpPr/>
                  <p:nvPr/>
                </p:nvSpPr>
                <p:spPr>
                  <a:xfrm>
                    <a:off x="1431976" y="1719072"/>
                    <a:ext cx="1097280" cy="1097280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  <p:sp>
                <p:nvSpPr>
                  <p:cNvPr id="39" name="타원 38"/>
                  <p:cNvSpPr/>
                  <p:nvPr/>
                </p:nvSpPr>
                <p:spPr>
                  <a:xfrm>
                    <a:off x="4443651" y="1719072"/>
                    <a:ext cx="1097280" cy="1097280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  <p:sp>
                <p:nvSpPr>
                  <p:cNvPr id="40" name="타원 39"/>
                  <p:cNvSpPr/>
                  <p:nvPr/>
                </p:nvSpPr>
                <p:spPr>
                  <a:xfrm>
                    <a:off x="2191151" y="1304637"/>
                    <a:ext cx="859536" cy="85953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  <p:sp>
                <p:nvSpPr>
                  <p:cNvPr id="41" name="타원 40"/>
                  <p:cNvSpPr/>
                  <p:nvPr/>
                </p:nvSpPr>
                <p:spPr>
                  <a:xfrm>
                    <a:off x="2886455" y="944880"/>
                    <a:ext cx="1322832" cy="1322832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  <p:sp>
                <p:nvSpPr>
                  <p:cNvPr id="42" name="타원 41"/>
                  <p:cNvSpPr/>
                  <p:nvPr/>
                </p:nvSpPr>
                <p:spPr>
                  <a:xfrm>
                    <a:off x="3933225" y="1472300"/>
                    <a:ext cx="859536" cy="85953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  <p:sp>
                <p:nvSpPr>
                  <p:cNvPr id="43" name="직사각형 42"/>
                  <p:cNvSpPr/>
                  <p:nvPr/>
                </p:nvSpPr>
                <p:spPr>
                  <a:xfrm>
                    <a:off x="2011680" y="1950720"/>
                    <a:ext cx="3072384" cy="865632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</p:grpSp>
            <p:grpSp>
              <p:nvGrpSpPr>
                <p:cNvPr id="10" name="그룹 9"/>
                <p:cNvGrpSpPr/>
                <p:nvPr/>
              </p:nvGrpSpPr>
              <p:grpSpPr>
                <a:xfrm>
                  <a:off x="3874682" y="6052034"/>
                  <a:ext cx="1780468" cy="807818"/>
                  <a:chOff x="1431976" y="944880"/>
                  <a:chExt cx="4108955" cy="1871472"/>
                </a:xfrm>
                <a:grpFill/>
              </p:grpSpPr>
              <p:sp>
                <p:nvSpPr>
                  <p:cNvPr id="32" name="타원 31"/>
                  <p:cNvSpPr/>
                  <p:nvPr/>
                </p:nvSpPr>
                <p:spPr>
                  <a:xfrm>
                    <a:off x="1431976" y="1719072"/>
                    <a:ext cx="1097280" cy="1097279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  <p:sp>
                <p:nvSpPr>
                  <p:cNvPr id="33" name="타원 32"/>
                  <p:cNvSpPr/>
                  <p:nvPr/>
                </p:nvSpPr>
                <p:spPr>
                  <a:xfrm>
                    <a:off x="4443651" y="1719072"/>
                    <a:ext cx="1097280" cy="1097280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  <p:sp>
                <p:nvSpPr>
                  <p:cNvPr id="34" name="타원 33"/>
                  <p:cNvSpPr/>
                  <p:nvPr/>
                </p:nvSpPr>
                <p:spPr>
                  <a:xfrm>
                    <a:off x="2191151" y="1304637"/>
                    <a:ext cx="859536" cy="85953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  <p:sp>
                <p:nvSpPr>
                  <p:cNvPr id="35" name="타원 34"/>
                  <p:cNvSpPr/>
                  <p:nvPr/>
                </p:nvSpPr>
                <p:spPr>
                  <a:xfrm>
                    <a:off x="2886455" y="944880"/>
                    <a:ext cx="1322832" cy="1322832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  <p:sp>
                <p:nvSpPr>
                  <p:cNvPr id="36" name="타원 35"/>
                  <p:cNvSpPr/>
                  <p:nvPr/>
                </p:nvSpPr>
                <p:spPr>
                  <a:xfrm>
                    <a:off x="3933225" y="1472300"/>
                    <a:ext cx="859536" cy="85953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  <p:sp>
                <p:nvSpPr>
                  <p:cNvPr id="37" name="직사각형 36"/>
                  <p:cNvSpPr/>
                  <p:nvPr/>
                </p:nvSpPr>
                <p:spPr>
                  <a:xfrm>
                    <a:off x="2011680" y="1950720"/>
                    <a:ext cx="3072384" cy="865632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</p:grpSp>
            <p:grpSp>
              <p:nvGrpSpPr>
                <p:cNvPr id="11" name="그룹 10"/>
                <p:cNvGrpSpPr/>
                <p:nvPr/>
              </p:nvGrpSpPr>
              <p:grpSpPr>
                <a:xfrm>
                  <a:off x="5235198" y="6054407"/>
                  <a:ext cx="1780468" cy="807818"/>
                  <a:chOff x="1431976" y="944880"/>
                  <a:chExt cx="4108955" cy="1871472"/>
                </a:xfrm>
                <a:grpFill/>
              </p:grpSpPr>
              <p:sp>
                <p:nvSpPr>
                  <p:cNvPr id="26" name="타원 25"/>
                  <p:cNvSpPr/>
                  <p:nvPr/>
                </p:nvSpPr>
                <p:spPr>
                  <a:xfrm>
                    <a:off x="1431976" y="1719072"/>
                    <a:ext cx="1097280" cy="1097280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  <p:sp>
                <p:nvSpPr>
                  <p:cNvPr id="27" name="타원 26"/>
                  <p:cNvSpPr/>
                  <p:nvPr/>
                </p:nvSpPr>
                <p:spPr>
                  <a:xfrm>
                    <a:off x="4443651" y="1719072"/>
                    <a:ext cx="1097280" cy="1097280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  <p:sp>
                <p:nvSpPr>
                  <p:cNvPr id="28" name="타원 27"/>
                  <p:cNvSpPr/>
                  <p:nvPr/>
                </p:nvSpPr>
                <p:spPr>
                  <a:xfrm>
                    <a:off x="2191151" y="1304637"/>
                    <a:ext cx="859536" cy="85953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  <p:sp>
                <p:nvSpPr>
                  <p:cNvPr id="29" name="타원 28"/>
                  <p:cNvSpPr/>
                  <p:nvPr/>
                </p:nvSpPr>
                <p:spPr>
                  <a:xfrm>
                    <a:off x="2886455" y="944880"/>
                    <a:ext cx="1322832" cy="1322832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  <p:sp>
                <p:nvSpPr>
                  <p:cNvPr id="30" name="타원 29"/>
                  <p:cNvSpPr/>
                  <p:nvPr/>
                </p:nvSpPr>
                <p:spPr>
                  <a:xfrm>
                    <a:off x="3933225" y="1472300"/>
                    <a:ext cx="859536" cy="85953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  <p:sp>
                <p:nvSpPr>
                  <p:cNvPr id="31" name="직사각형 30"/>
                  <p:cNvSpPr/>
                  <p:nvPr/>
                </p:nvSpPr>
                <p:spPr>
                  <a:xfrm>
                    <a:off x="2011680" y="1950719"/>
                    <a:ext cx="3072384" cy="865633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</p:grpSp>
            <p:grpSp>
              <p:nvGrpSpPr>
                <p:cNvPr id="12" name="그룹 11"/>
                <p:cNvGrpSpPr/>
                <p:nvPr/>
              </p:nvGrpSpPr>
              <p:grpSpPr>
                <a:xfrm>
                  <a:off x="6636658" y="6056780"/>
                  <a:ext cx="1780468" cy="807818"/>
                  <a:chOff x="1431976" y="944880"/>
                  <a:chExt cx="4108955" cy="1871472"/>
                </a:xfrm>
                <a:grpFill/>
              </p:grpSpPr>
              <p:sp>
                <p:nvSpPr>
                  <p:cNvPr id="20" name="타원 19"/>
                  <p:cNvSpPr/>
                  <p:nvPr/>
                </p:nvSpPr>
                <p:spPr>
                  <a:xfrm>
                    <a:off x="1431976" y="1719072"/>
                    <a:ext cx="1097280" cy="1097280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  <p:sp>
                <p:nvSpPr>
                  <p:cNvPr id="21" name="타원 20"/>
                  <p:cNvSpPr/>
                  <p:nvPr/>
                </p:nvSpPr>
                <p:spPr>
                  <a:xfrm>
                    <a:off x="4443651" y="1719072"/>
                    <a:ext cx="1097280" cy="1097280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  <p:sp>
                <p:nvSpPr>
                  <p:cNvPr id="22" name="타원 21"/>
                  <p:cNvSpPr/>
                  <p:nvPr/>
                </p:nvSpPr>
                <p:spPr>
                  <a:xfrm>
                    <a:off x="2191151" y="1304637"/>
                    <a:ext cx="859536" cy="85953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  <p:sp>
                <p:nvSpPr>
                  <p:cNvPr id="23" name="타원 22"/>
                  <p:cNvSpPr/>
                  <p:nvPr/>
                </p:nvSpPr>
                <p:spPr>
                  <a:xfrm>
                    <a:off x="2886455" y="944880"/>
                    <a:ext cx="1322832" cy="1322832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  <p:sp>
                <p:nvSpPr>
                  <p:cNvPr id="24" name="타원 23"/>
                  <p:cNvSpPr/>
                  <p:nvPr/>
                </p:nvSpPr>
                <p:spPr>
                  <a:xfrm>
                    <a:off x="3933225" y="1472300"/>
                    <a:ext cx="859536" cy="85953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  <p:sp>
                <p:nvSpPr>
                  <p:cNvPr id="25" name="직사각형 24"/>
                  <p:cNvSpPr/>
                  <p:nvPr/>
                </p:nvSpPr>
                <p:spPr>
                  <a:xfrm>
                    <a:off x="2011680" y="1950720"/>
                    <a:ext cx="3072384" cy="865632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</p:grpSp>
            <p:grpSp>
              <p:nvGrpSpPr>
                <p:cNvPr id="13" name="그룹 12"/>
                <p:cNvGrpSpPr/>
                <p:nvPr/>
              </p:nvGrpSpPr>
              <p:grpSpPr>
                <a:xfrm>
                  <a:off x="7997174" y="6059277"/>
                  <a:ext cx="1780468" cy="807818"/>
                  <a:chOff x="1431976" y="944880"/>
                  <a:chExt cx="4108955" cy="1871472"/>
                </a:xfrm>
                <a:grpFill/>
              </p:grpSpPr>
              <p:sp>
                <p:nvSpPr>
                  <p:cNvPr id="14" name="타원 13"/>
                  <p:cNvSpPr/>
                  <p:nvPr/>
                </p:nvSpPr>
                <p:spPr>
                  <a:xfrm>
                    <a:off x="1431976" y="1719072"/>
                    <a:ext cx="1097280" cy="1097280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15" name="타원 14"/>
                  <p:cNvSpPr/>
                  <p:nvPr/>
                </p:nvSpPr>
                <p:spPr>
                  <a:xfrm>
                    <a:off x="4443651" y="1719072"/>
                    <a:ext cx="1097280" cy="1097280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16" name="타원 15"/>
                  <p:cNvSpPr/>
                  <p:nvPr/>
                </p:nvSpPr>
                <p:spPr>
                  <a:xfrm>
                    <a:off x="2191151" y="1304637"/>
                    <a:ext cx="859536" cy="85953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17" name="타원 16"/>
                  <p:cNvSpPr/>
                  <p:nvPr/>
                </p:nvSpPr>
                <p:spPr>
                  <a:xfrm>
                    <a:off x="2886455" y="944880"/>
                    <a:ext cx="1322832" cy="1322832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18" name="타원 17"/>
                  <p:cNvSpPr/>
                  <p:nvPr/>
                </p:nvSpPr>
                <p:spPr>
                  <a:xfrm>
                    <a:off x="3933225" y="1472300"/>
                    <a:ext cx="859536" cy="85953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19" name="직사각형 18"/>
                  <p:cNvSpPr/>
                  <p:nvPr/>
                </p:nvSpPr>
                <p:spPr>
                  <a:xfrm>
                    <a:off x="2011680" y="1950720"/>
                    <a:ext cx="3072384" cy="865632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</p:grpSp>
          </p:grpSp>
          <p:sp>
            <p:nvSpPr>
              <p:cNvPr id="6" name="직사각형 5"/>
              <p:cNvSpPr/>
              <p:nvPr/>
            </p:nvSpPr>
            <p:spPr>
              <a:xfrm>
                <a:off x="-1" y="1553558"/>
                <a:ext cx="9208901" cy="530444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4" name="TextBox 3"/>
            <p:cNvSpPr txBox="1"/>
            <p:nvPr/>
          </p:nvSpPr>
          <p:spPr>
            <a:xfrm>
              <a:off x="1627776" y="36091"/>
              <a:ext cx="5953346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4400" b="1" dirty="0">
                  <a:solidFill>
                    <a:schemeClr val="bg1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옷 추천</a:t>
              </a:r>
            </a:p>
          </p:txBody>
        </p:sp>
      </p:grpSp>
      <p:pic>
        <p:nvPicPr>
          <p:cNvPr id="57" name="그림 56">
            <a:extLst>
              <a:ext uri="{FF2B5EF4-FFF2-40B4-BE49-F238E27FC236}">
                <a16:creationId xmlns:a16="http://schemas.microsoft.com/office/drawing/2014/main" id="{3F0AAABE-8E70-4268-8DD4-04627A77EA33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8498" y="1435960"/>
            <a:ext cx="2520000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8202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AC6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-115168" y="36091"/>
            <a:ext cx="9648262" cy="6821908"/>
            <a:chOff x="-115168" y="36091"/>
            <a:chExt cx="9648262" cy="6821908"/>
          </a:xfrm>
        </p:grpSpPr>
        <p:grpSp>
          <p:nvGrpSpPr>
            <p:cNvPr id="3" name="그룹 2"/>
            <p:cNvGrpSpPr/>
            <p:nvPr/>
          </p:nvGrpSpPr>
          <p:grpSpPr>
            <a:xfrm>
              <a:off x="-115168" y="823728"/>
              <a:ext cx="9648262" cy="6034271"/>
              <a:chOff x="-115168" y="823728"/>
              <a:chExt cx="9648262" cy="6034271"/>
            </a:xfrm>
          </p:grpSpPr>
          <p:grpSp>
            <p:nvGrpSpPr>
              <p:cNvPr id="5" name="그룹 4"/>
              <p:cNvGrpSpPr/>
              <p:nvPr/>
            </p:nvGrpSpPr>
            <p:grpSpPr>
              <a:xfrm>
                <a:off x="-115168" y="823728"/>
                <a:ext cx="9648262" cy="834950"/>
                <a:chOff x="129380" y="6050182"/>
                <a:chExt cx="9648262" cy="834950"/>
              </a:xfrm>
              <a:solidFill>
                <a:schemeClr val="bg1"/>
              </a:solidFill>
            </p:grpSpPr>
            <p:grpSp>
              <p:nvGrpSpPr>
                <p:cNvPr id="7" name="그룹 6"/>
                <p:cNvGrpSpPr/>
                <p:nvPr/>
              </p:nvGrpSpPr>
              <p:grpSpPr>
                <a:xfrm>
                  <a:off x="129380" y="6050182"/>
                  <a:ext cx="1388667" cy="807818"/>
                  <a:chOff x="2336173" y="944880"/>
                  <a:chExt cx="3204758" cy="1871472"/>
                </a:xfrm>
                <a:grpFill/>
              </p:grpSpPr>
              <p:sp>
                <p:nvSpPr>
                  <p:cNvPr id="50" name="타원 49"/>
                  <p:cNvSpPr/>
                  <p:nvPr/>
                </p:nvSpPr>
                <p:spPr>
                  <a:xfrm>
                    <a:off x="4443651" y="1719072"/>
                    <a:ext cx="1097280" cy="1097280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51" name="타원 50"/>
                  <p:cNvSpPr/>
                  <p:nvPr/>
                </p:nvSpPr>
                <p:spPr>
                  <a:xfrm>
                    <a:off x="2336173" y="1251254"/>
                    <a:ext cx="859536" cy="859535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52" name="타원 51"/>
                  <p:cNvSpPr/>
                  <p:nvPr/>
                </p:nvSpPr>
                <p:spPr>
                  <a:xfrm>
                    <a:off x="2886455" y="944880"/>
                    <a:ext cx="1322832" cy="1322832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53" name="타원 52"/>
                  <p:cNvSpPr/>
                  <p:nvPr/>
                </p:nvSpPr>
                <p:spPr>
                  <a:xfrm>
                    <a:off x="3933225" y="1472300"/>
                    <a:ext cx="859536" cy="85953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54" name="직사각형 53"/>
                  <p:cNvSpPr/>
                  <p:nvPr/>
                </p:nvSpPr>
                <p:spPr>
                  <a:xfrm>
                    <a:off x="2601959" y="1950719"/>
                    <a:ext cx="2482105" cy="865633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</p:grpSp>
            <p:grpSp>
              <p:nvGrpSpPr>
                <p:cNvPr id="8" name="그룹 7"/>
                <p:cNvGrpSpPr/>
                <p:nvPr/>
              </p:nvGrpSpPr>
              <p:grpSpPr>
                <a:xfrm>
                  <a:off x="1095805" y="6068055"/>
                  <a:ext cx="1780468" cy="807818"/>
                  <a:chOff x="1431976" y="944880"/>
                  <a:chExt cx="4108955" cy="1871472"/>
                </a:xfrm>
                <a:grpFill/>
              </p:grpSpPr>
              <p:sp>
                <p:nvSpPr>
                  <p:cNvPr id="44" name="타원 43"/>
                  <p:cNvSpPr/>
                  <p:nvPr/>
                </p:nvSpPr>
                <p:spPr>
                  <a:xfrm>
                    <a:off x="1431976" y="1719072"/>
                    <a:ext cx="1097280" cy="1097280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  <p:sp>
                <p:nvSpPr>
                  <p:cNvPr id="45" name="타원 44"/>
                  <p:cNvSpPr/>
                  <p:nvPr/>
                </p:nvSpPr>
                <p:spPr>
                  <a:xfrm>
                    <a:off x="4443651" y="1719072"/>
                    <a:ext cx="1097280" cy="1097280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  <p:sp>
                <p:nvSpPr>
                  <p:cNvPr id="46" name="타원 45"/>
                  <p:cNvSpPr/>
                  <p:nvPr/>
                </p:nvSpPr>
                <p:spPr>
                  <a:xfrm>
                    <a:off x="2191151" y="1304637"/>
                    <a:ext cx="859536" cy="85953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  <p:sp>
                <p:nvSpPr>
                  <p:cNvPr id="47" name="타원 46"/>
                  <p:cNvSpPr/>
                  <p:nvPr/>
                </p:nvSpPr>
                <p:spPr>
                  <a:xfrm>
                    <a:off x="2886455" y="944880"/>
                    <a:ext cx="1322832" cy="1322832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  <p:sp>
                <p:nvSpPr>
                  <p:cNvPr id="48" name="타원 47"/>
                  <p:cNvSpPr/>
                  <p:nvPr/>
                </p:nvSpPr>
                <p:spPr>
                  <a:xfrm>
                    <a:off x="3933225" y="1472300"/>
                    <a:ext cx="859536" cy="85953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  <p:sp>
                <p:nvSpPr>
                  <p:cNvPr id="49" name="직사각형 48"/>
                  <p:cNvSpPr/>
                  <p:nvPr/>
                </p:nvSpPr>
                <p:spPr>
                  <a:xfrm>
                    <a:off x="2011680" y="1950720"/>
                    <a:ext cx="3072384" cy="865632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</p:grpSp>
            <p:grpSp>
              <p:nvGrpSpPr>
                <p:cNvPr id="9" name="그룹 8"/>
                <p:cNvGrpSpPr/>
                <p:nvPr/>
              </p:nvGrpSpPr>
              <p:grpSpPr>
                <a:xfrm>
                  <a:off x="2493530" y="6077314"/>
                  <a:ext cx="1780468" cy="807818"/>
                  <a:chOff x="1431976" y="944880"/>
                  <a:chExt cx="4108955" cy="1871472"/>
                </a:xfrm>
                <a:grpFill/>
              </p:grpSpPr>
              <p:sp>
                <p:nvSpPr>
                  <p:cNvPr id="38" name="타원 37"/>
                  <p:cNvSpPr/>
                  <p:nvPr/>
                </p:nvSpPr>
                <p:spPr>
                  <a:xfrm>
                    <a:off x="1431976" y="1719072"/>
                    <a:ext cx="1097280" cy="1097280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  <p:sp>
                <p:nvSpPr>
                  <p:cNvPr id="39" name="타원 38"/>
                  <p:cNvSpPr/>
                  <p:nvPr/>
                </p:nvSpPr>
                <p:spPr>
                  <a:xfrm>
                    <a:off x="4443651" y="1719072"/>
                    <a:ext cx="1097280" cy="1097280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  <p:sp>
                <p:nvSpPr>
                  <p:cNvPr id="40" name="타원 39"/>
                  <p:cNvSpPr/>
                  <p:nvPr/>
                </p:nvSpPr>
                <p:spPr>
                  <a:xfrm>
                    <a:off x="2191151" y="1304637"/>
                    <a:ext cx="859536" cy="85953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  <p:sp>
                <p:nvSpPr>
                  <p:cNvPr id="41" name="타원 40"/>
                  <p:cNvSpPr/>
                  <p:nvPr/>
                </p:nvSpPr>
                <p:spPr>
                  <a:xfrm>
                    <a:off x="2886455" y="944880"/>
                    <a:ext cx="1322832" cy="1322832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  <p:sp>
                <p:nvSpPr>
                  <p:cNvPr id="42" name="타원 41"/>
                  <p:cNvSpPr/>
                  <p:nvPr/>
                </p:nvSpPr>
                <p:spPr>
                  <a:xfrm>
                    <a:off x="3933225" y="1472300"/>
                    <a:ext cx="859536" cy="85953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  <p:sp>
                <p:nvSpPr>
                  <p:cNvPr id="43" name="직사각형 42"/>
                  <p:cNvSpPr/>
                  <p:nvPr/>
                </p:nvSpPr>
                <p:spPr>
                  <a:xfrm>
                    <a:off x="2011680" y="1950720"/>
                    <a:ext cx="3072384" cy="865632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</p:grpSp>
            <p:grpSp>
              <p:nvGrpSpPr>
                <p:cNvPr id="10" name="그룹 9"/>
                <p:cNvGrpSpPr/>
                <p:nvPr/>
              </p:nvGrpSpPr>
              <p:grpSpPr>
                <a:xfrm>
                  <a:off x="3874682" y="6052034"/>
                  <a:ext cx="1780468" cy="807818"/>
                  <a:chOff x="1431976" y="944880"/>
                  <a:chExt cx="4108955" cy="1871472"/>
                </a:xfrm>
                <a:grpFill/>
              </p:grpSpPr>
              <p:sp>
                <p:nvSpPr>
                  <p:cNvPr id="32" name="타원 31"/>
                  <p:cNvSpPr/>
                  <p:nvPr/>
                </p:nvSpPr>
                <p:spPr>
                  <a:xfrm>
                    <a:off x="1431976" y="1719072"/>
                    <a:ext cx="1097280" cy="1097279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  <p:sp>
                <p:nvSpPr>
                  <p:cNvPr id="33" name="타원 32"/>
                  <p:cNvSpPr/>
                  <p:nvPr/>
                </p:nvSpPr>
                <p:spPr>
                  <a:xfrm>
                    <a:off x="4443651" y="1719072"/>
                    <a:ext cx="1097280" cy="1097280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  <p:sp>
                <p:nvSpPr>
                  <p:cNvPr id="34" name="타원 33"/>
                  <p:cNvSpPr/>
                  <p:nvPr/>
                </p:nvSpPr>
                <p:spPr>
                  <a:xfrm>
                    <a:off x="2191151" y="1304637"/>
                    <a:ext cx="859536" cy="85953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  <p:sp>
                <p:nvSpPr>
                  <p:cNvPr id="35" name="타원 34"/>
                  <p:cNvSpPr/>
                  <p:nvPr/>
                </p:nvSpPr>
                <p:spPr>
                  <a:xfrm>
                    <a:off x="2886455" y="944880"/>
                    <a:ext cx="1322832" cy="1322832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  <p:sp>
                <p:nvSpPr>
                  <p:cNvPr id="36" name="타원 35"/>
                  <p:cNvSpPr/>
                  <p:nvPr/>
                </p:nvSpPr>
                <p:spPr>
                  <a:xfrm>
                    <a:off x="3933225" y="1472300"/>
                    <a:ext cx="859536" cy="85953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  <p:sp>
                <p:nvSpPr>
                  <p:cNvPr id="37" name="직사각형 36"/>
                  <p:cNvSpPr/>
                  <p:nvPr/>
                </p:nvSpPr>
                <p:spPr>
                  <a:xfrm>
                    <a:off x="2011680" y="1950720"/>
                    <a:ext cx="3072384" cy="865632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</p:grpSp>
            <p:grpSp>
              <p:nvGrpSpPr>
                <p:cNvPr id="11" name="그룹 10"/>
                <p:cNvGrpSpPr/>
                <p:nvPr/>
              </p:nvGrpSpPr>
              <p:grpSpPr>
                <a:xfrm>
                  <a:off x="5235198" y="6054407"/>
                  <a:ext cx="1780468" cy="807818"/>
                  <a:chOff x="1431976" y="944880"/>
                  <a:chExt cx="4108955" cy="1871472"/>
                </a:xfrm>
                <a:grpFill/>
              </p:grpSpPr>
              <p:sp>
                <p:nvSpPr>
                  <p:cNvPr id="26" name="타원 25"/>
                  <p:cNvSpPr/>
                  <p:nvPr/>
                </p:nvSpPr>
                <p:spPr>
                  <a:xfrm>
                    <a:off x="1431976" y="1719072"/>
                    <a:ext cx="1097280" cy="1097280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  <p:sp>
                <p:nvSpPr>
                  <p:cNvPr id="27" name="타원 26"/>
                  <p:cNvSpPr/>
                  <p:nvPr/>
                </p:nvSpPr>
                <p:spPr>
                  <a:xfrm>
                    <a:off x="4443651" y="1719072"/>
                    <a:ext cx="1097280" cy="1097280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  <p:sp>
                <p:nvSpPr>
                  <p:cNvPr id="28" name="타원 27"/>
                  <p:cNvSpPr/>
                  <p:nvPr/>
                </p:nvSpPr>
                <p:spPr>
                  <a:xfrm>
                    <a:off x="2191151" y="1304637"/>
                    <a:ext cx="859536" cy="85953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  <p:sp>
                <p:nvSpPr>
                  <p:cNvPr id="29" name="타원 28"/>
                  <p:cNvSpPr/>
                  <p:nvPr/>
                </p:nvSpPr>
                <p:spPr>
                  <a:xfrm>
                    <a:off x="2886455" y="944880"/>
                    <a:ext cx="1322832" cy="1322832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  <p:sp>
                <p:nvSpPr>
                  <p:cNvPr id="30" name="타원 29"/>
                  <p:cNvSpPr/>
                  <p:nvPr/>
                </p:nvSpPr>
                <p:spPr>
                  <a:xfrm>
                    <a:off x="3933225" y="1472300"/>
                    <a:ext cx="859536" cy="85953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  <p:sp>
                <p:nvSpPr>
                  <p:cNvPr id="31" name="직사각형 30"/>
                  <p:cNvSpPr/>
                  <p:nvPr/>
                </p:nvSpPr>
                <p:spPr>
                  <a:xfrm>
                    <a:off x="2011680" y="1950719"/>
                    <a:ext cx="3072384" cy="865633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</p:grpSp>
            <p:grpSp>
              <p:nvGrpSpPr>
                <p:cNvPr id="12" name="그룹 11"/>
                <p:cNvGrpSpPr/>
                <p:nvPr/>
              </p:nvGrpSpPr>
              <p:grpSpPr>
                <a:xfrm>
                  <a:off x="6636658" y="6056780"/>
                  <a:ext cx="1780468" cy="807818"/>
                  <a:chOff x="1431976" y="944880"/>
                  <a:chExt cx="4108955" cy="1871472"/>
                </a:xfrm>
                <a:grpFill/>
              </p:grpSpPr>
              <p:sp>
                <p:nvSpPr>
                  <p:cNvPr id="20" name="타원 19"/>
                  <p:cNvSpPr/>
                  <p:nvPr/>
                </p:nvSpPr>
                <p:spPr>
                  <a:xfrm>
                    <a:off x="1431976" y="1719072"/>
                    <a:ext cx="1097280" cy="1097280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  <p:sp>
                <p:nvSpPr>
                  <p:cNvPr id="21" name="타원 20"/>
                  <p:cNvSpPr/>
                  <p:nvPr/>
                </p:nvSpPr>
                <p:spPr>
                  <a:xfrm>
                    <a:off x="4443651" y="1719072"/>
                    <a:ext cx="1097280" cy="1097280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  <p:sp>
                <p:nvSpPr>
                  <p:cNvPr id="22" name="타원 21"/>
                  <p:cNvSpPr/>
                  <p:nvPr/>
                </p:nvSpPr>
                <p:spPr>
                  <a:xfrm>
                    <a:off x="2191151" y="1304637"/>
                    <a:ext cx="859536" cy="85953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  <p:sp>
                <p:nvSpPr>
                  <p:cNvPr id="23" name="타원 22"/>
                  <p:cNvSpPr/>
                  <p:nvPr/>
                </p:nvSpPr>
                <p:spPr>
                  <a:xfrm>
                    <a:off x="2886455" y="944880"/>
                    <a:ext cx="1322832" cy="1322832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  <p:sp>
                <p:nvSpPr>
                  <p:cNvPr id="24" name="타원 23"/>
                  <p:cNvSpPr/>
                  <p:nvPr/>
                </p:nvSpPr>
                <p:spPr>
                  <a:xfrm>
                    <a:off x="3933225" y="1472300"/>
                    <a:ext cx="859536" cy="85953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  <p:sp>
                <p:nvSpPr>
                  <p:cNvPr id="25" name="직사각형 24"/>
                  <p:cNvSpPr/>
                  <p:nvPr/>
                </p:nvSpPr>
                <p:spPr>
                  <a:xfrm>
                    <a:off x="2011680" y="1950720"/>
                    <a:ext cx="3072384" cy="865632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</p:grpSp>
            <p:grpSp>
              <p:nvGrpSpPr>
                <p:cNvPr id="13" name="그룹 12"/>
                <p:cNvGrpSpPr/>
                <p:nvPr/>
              </p:nvGrpSpPr>
              <p:grpSpPr>
                <a:xfrm>
                  <a:off x="7997174" y="6059277"/>
                  <a:ext cx="1780468" cy="807818"/>
                  <a:chOff x="1431976" y="944880"/>
                  <a:chExt cx="4108955" cy="1871472"/>
                </a:xfrm>
                <a:grpFill/>
              </p:grpSpPr>
              <p:sp>
                <p:nvSpPr>
                  <p:cNvPr id="14" name="타원 13"/>
                  <p:cNvSpPr/>
                  <p:nvPr/>
                </p:nvSpPr>
                <p:spPr>
                  <a:xfrm>
                    <a:off x="1431976" y="1719072"/>
                    <a:ext cx="1097280" cy="1097280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15" name="타원 14"/>
                  <p:cNvSpPr/>
                  <p:nvPr/>
                </p:nvSpPr>
                <p:spPr>
                  <a:xfrm>
                    <a:off x="4443651" y="1719072"/>
                    <a:ext cx="1097280" cy="1097280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16" name="타원 15"/>
                  <p:cNvSpPr/>
                  <p:nvPr/>
                </p:nvSpPr>
                <p:spPr>
                  <a:xfrm>
                    <a:off x="2191151" y="1304637"/>
                    <a:ext cx="859536" cy="85953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17" name="타원 16"/>
                  <p:cNvSpPr/>
                  <p:nvPr/>
                </p:nvSpPr>
                <p:spPr>
                  <a:xfrm>
                    <a:off x="2886455" y="944880"/>
                    <a:ext cx="1322832" cy="1322832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18" name="타원 17"/>
                  <p:cNvSpPr/>
                  <p:nvPr/>
                </p:nvSpPr>
                <p:spPr>
                  <a:xfrm>
                    <a:off x="3933225" y="1472300"/>
                    <a:ext cx="859536" cy="85953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19" name="직사각형 18"/>
                  <p:cNvSpPr/>
                  <p:nvPr/>
                </p:nvSpPr>
                <p:spPr>
                  <a:xfrm>
                    <a:off x="2011680" y="1950720"/>
                    <a:ext cx="3072384" cy="865632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</p:grpSp>
          </p:grpSp>
          <p:sp>
            <p:nvSpPr>
              <p:cNvPr id="6" name="직사각형 5"/>
              <p:cNvSpPr/>
              <p:nvPr/>
            </p:nvSpPr>
            <p:spPr>
              <a:xfrm>
                <a:off x="-1" y="1553558"/>
                <a:ext cx="9208901" cy="530444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4" name="TextBox 3"/>
            <p:cNvSpPr txBox="1"/>
            <p:nvPr/>
          </p:nvSpPr>
          <p:spPr>
            <a:xfrm>
              <a:off x="1627776" y="36091"/>
              <a:ext cx="5953346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4400" b="1" dirty="0">
                  <a:solidFill>
                    <a:schemeClr val="bg1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개인 데이터 수집</a:t>
              </a:r>
            </a:p>
          </p:txBody>
        </p:sp>
      </p:grpSp>
      <p:pic>
        <p:nvPicPr>
          <p:cNvPr id="56" name="그림 55">
            <a:extLst>
              <a:ext uri="{FF2B5EF4-FFF2-40B4-BE49-F238E27FC236}">
                <a16:creationId xmlns:a16="http://schemas.microsoft.com/office/drawing/2014/main" id="{F69DB2B9-9708-4D3D-9350-289703762895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5638" y="1445248"/>
            <a:ext cx="2520000" cy="5040000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0DB8DB75-8ED8-4D43-A3FE-1E2CA55C699B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2755" y="1467004"/>
            <a:ext cx="2520000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4921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AC6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-115168" y="36091"/>
            <a:ext cx="9648262" cy="6821908"/>
            <a:chOff x="-115168" y="36091"/>
            <a:chExt cx="9648262" cy="6821908"/>
          </a:xfrm>
        </p:grpSpPr>
        <p:grpSp>
          <p:nvGrpSpPr>
            <p:cNvPr id="3" name="그룹 2"/>
            <p:cNvGrpSpPr/>
            <p:nvPr/>
          </p:nvGrpSpPr>
          <p:grpSpPr>
            <a:xfrm>
              <a:off x="-115168" y="823728"/>
              <a:ext cx="9648262" cy="6034271"/>
              <a:chOff x="-115168" y="823728"/>
              <a:chExt cx="9648262" cy="6034271"/>
            </a:xfrm>
          </p:grpSpPr>
          <p:grpSp>
            <p:nvGrpSpPr>
              <p:cNvPr id="5" name="그룹 4"/>
              <p:cNvGrpSpPr/>
              <p:nvPr/>
            </p:nvGrpSpPr>
            <p:grpSpPr>
              <a:xfrm>
                <a:off x="-115168" y="823728"/>
                <a:ext cx="9648262" cy="834950"/>
                <a:chOff x="129380" y="6050182"/>
                <a:chExt cx="9648262" cy="834950"/>
              </a:xfrm>
              <a:solidFill>
                <a:schemeClr val="bg1"/>
              </a:solidFill>
            </p:grpSpPr>
            <p:grpSp>
              <p:nvGrpSpPr>
                <p:cNvPr id="7" name="그룹 6"/>
                <p:cNvGrpSpPr/>
                <p:nvPr/>
              </p:nvGrpSpPr>
              <p:grpSpPr>
                <a:xfrm>
                  <a:off x="129380" y="6050182"/>
                  <a:ext cx="1388667" cy="807818"/>
                  <a:chOff x="2336173" y="944880"/>
                  <a:chExt cx="3204758" cy="1871472"/>
                </a:xfrm>
                <a:grpFill/>
              </p:grpSpPr>
              <p:sp>
                <p:nvSpPr>
                  <p:cNvPr id="50" name="타원 49"/>
                  <p:cNvSpPr/>
                  <p:nvPr/>
                </p:nvSpPr>
                <p:spPr>
                  <a:xfrm>
                    <a:off x="4443651" y="1719072"/>
                    <a:ext cx="1097280" cy="1097280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51" name="타원 50"/>
                  <p:cNvSpPr/>
                  <p:nvPr/>
                </p:nvSpPr>
                <p:spPr>
                  <a:xfrm>
                    <a:off x="2336173" y="1251254"/>
                    <a:ext cx="859536" cy="859535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52" name="타원 51"/>
                  <p:cNvSpPr/>
                  <p:nvPr/>
                </p:nvSpPr>
                <p:spPr>
                  <a:xfrm>
                    <a:off x="2886455" y="944880"/>
                    <a:ext cx="1322832" cy="1322832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53" name="타원 52"/>
                  <p:cNvSpPr/>
                  <p:nvPr/>
                </p:nvSpPr>
                <p:spPr>
                  <a:xfrm>
                    <a:off x="3933225" y="1472300"/>
                    <a:ext cx="859536" cy="85953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54" name="직사각형 53"/>
                  <p:cNvSpPr/>
                  <p:nvPr/>
                </p:nvSpPr>
                <p:spPr>
                  <a:xfrm>
                    <a:off x="2601959" y="1950719"/>
                    <a:ext cx="2482105" cy="865633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</p:grpSp>
            <p:grpSp>
              <p:nvGrpSpPr>
                <p:cNvPr id="8" name="그룹 7"/>
                <p:cNvGrpSpPr/>
                <p:nvPr/>
              </p:nvGrpSpPr>
              <p:grpSpPr>
                <a:xfrm>
                  <a:off x="1095805" y="6068055"/>
                  <a:ext cx="1780468" cy="807818"/>
                  <a:chOff x="1431976" y="944880"/>
                  <a:chExt cx="4108955" cy="1871472"/>
                </a:xfrm>
                <a:grpFill/>
              </p:grpSpPr>
              <p:sp>
                <p:nvSpPr>
                  <p:cNvPr id="44" name="타원 43"/>
                  <p:cNvSpPr/>
                  <p:nvPr/>
                </p:nvSpPr>
                <p:spPr>
                  <a:xfrm>
                    <a:off x="1431976" y="1719072"/>
                    <a:ext cx="1097280" cy="1097280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  <p:sp>
                <p:nvSpPr>
                  <p:cNvPr id="45" name="타원 44"/>
                  <p:cNvSpPr/>
                  <p:nvPr/>
                </p:nvSpPr>
                <p:spPr>
                  <a:xfrm>
                    <a:off x="4443651" y="1719072"/>
                    <a:ext cx="1097280" cy="1097280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  <p:sp>
                <p:nvSpPr>
                  <p:cNvPr id="46" name="타원 45"/>
                  <p:cNvSpPr/>
                  <p:nvPr/>
                </p:nvSpPr>
                <p:spPr>
                  <a:xfrm>
                    <a:off x="2191151" y="1304637"/>
                    <a:ext cx="859536" cy="85953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  <p:sp>
                <p:nvSpPr>
                  <p:cNvPr id="47" name="타원 46"/>
                  <p:cNvSpPr/>
                  <p:nvPr/>
                </p:nvSpPr>
                <p:spPr>
                  <a:xfrm>
                    <a:off x="2886455" y="944880"/>
                    <a:ext cx="1322832" cy="1322832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  <p:sp>
                <p:nvSpPr>
                  <p:cNvPr id="48" name="타원 47"/>
                  <p:cNvSpPr/>
                  <p:nvPr/>
                </p:nvSpPr>
                <p:spPr>
                  <a:xfrm>
                    <a:off x="3933225" y="1472300"/>
                    <a:ext cx="859536" cy="85953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  <p:sp>
                <p:nvSpPr>
                  <p:cNvPr id="49" name="직사각형 48"/>
                  <p:cNvSpPr/>
                  <p:nvPr/>
                </p:nvSpPr>
                <p:spPr>
                  <a:xfrm>
                    <a:off x="2011680" y="1950720"/>
                    <a:ext cx="3072384" cy="865632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</p:grpSp>
            <p:grpSp>
              <p:nvGrpSpPr>
                <p:cNvPr id="9" name="그룹 8"/>
                <p:cNvGrpSpPr/>
                <p:nvPr/>
              </p:nvGrpSpPr>
              <p:grpSpPr>
                <a:xfrm>
                  <a:off x="2493530" y="6077314"/>
                  <a:ext cx="1780468" cy="807818"/>
                  <a:chOff x="1431976" y="944880"/>
                  <a:chExt cx="4108955" cy="1871472"/>
                </a:xfrm>
                <a:grpFill/>
              </p:grpSpPr>
              <p:sp>
                <p:nvSpPr>
                  <p:cNvPr id="38" name="타원 37"/>
                  <p:cNvSpPr/>
                  <p:nvPr/>
                </p:nvSpPr>
                <p:spPr>
                  <a:xfrm>
                    <a:off x="1431976" y="1719072"/>
                    <a:ext cx="1097280" cy="1097280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  <p:sp>
                <p:nvSpPr>
                  <p:cNvPr id="39" name="타원 38"/>
                  <p:cNvSpPr/>
                  <p:nvPr/>
                </p:nvSpPr>
                <p:spPr>
                  <a:xfrm>
                    <a:off x="4443651" y="1719072"/>
                    <a:ext cx="1097280" cy="1097280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  <p:sp>
                <p:nvSpPr>
                  <p:cNvPr id="40" name="타원 39"/>
                  <p:cNvSpPr/>
                  <p:nvPr/>
                </p:nvSpPr>
                <p:spPr>
                  <a:xfrm>
                    <a:off x="2191151" y="1304637"/>
                    <a:ext cx="859536" cy="85953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  <p:sp>
                <p:nvSpPr>
                  <p:cNvPr id="41" name="타원 40"/>
                  <p:cNvSpPr/>
                  <p:nvPr/>
                </p:nvSpPr>
                <p:spPr>
                  <a:xfrm>
                    <a:off x="2886455" y="944880"/>
                    <a:ext cx="1322832" cy="1322832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  <p:sp>
                <p:nvSpPr>
                  <p:cNvPr id="42" name="타원 41"/>
                  <p:cNvSpPr/>
                  <p:nvPr/>
                </p:nvSpPr>
                <p:spPr>
                  <a:xfrm>
                    <a:off x="3933225" y="1472300"/>
                    <a:ext cx="859536" cy="85953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  <p:sp>
                <p:nvSpPr>
                  <p:cNvPr id="43" name="직사각형 42"/>
                  <p:cNvSpPr/>
                  <p:nvPr/>
                </p:nvSpPr>
                <p:spPr>
                  <a:xfrm>
                    <a:off x="2011680" y="1950720"/>
                    <a:ext cx="3072384" cy="865632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</p:grpSp>
            <p:grpSp>
              <p:nvGrpSpPr>
                <p:cNvPr id="10" name="그룹 9"/>
                <p:cNvGrpSpPr/>
                <p:nvPr/>
              </p:nvGrpSpPr>
              <p:grpSpPr>
                <a:xfrm>
                  <a:off x="3874682" y="6052034"/>
                  <a:ext cx="1780468" cy="807818"/>
                  <a:chOff x="1431976" y="944880"/>
                  <a:chExt cx="4108955" cy="1871472"/>
                </a:xfrm>
                <a:grpFill/>
              </p:grpSpPr>
              <p:sp>
                <p:nvSpPr>
                  <p:cNvPr id="32" name="타원 31"/>
                  <p:cNvSpPr/>
                  <p:nvPr/>
                </p:nvSpPr>
                <p:spPr>
                  <a:xfrm>
                    <a:off x="1431976" y="1719072"/>
                    <a:ext cx="1097280" cy="1097279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  <p:sp>
                <p:nvSpPr>
                  <p:cNvPr id="33" name="타원 32"/>
                  <p:cNvSpPr/>
                  <p:nvPr/>
                </p:nvSpPr>
                <p:spPr>
                  <a:xfrm>
                    <a:off x="4443651" y="1719072"/>
                    <a:ext cx="1097280" cy="1097280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  <p:sp>
                <p:nvSpPr>
                  <p:cNvPr id="34" name="타원 33"/>
                  <p:cNvSpPr/>
                  <p:nvPr/>
                </p:nvSpPr>
                <p:spPr>
                  <a:xfrm>
                    <a:off x="2191151" y="1304637"/>
                    <a:ext cx="859536" cy="85953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  <p:sp>
                <p:nvSpPr>
                  <p:cNvPr id="35" name="타원 34"/>
                  <p:cNvSpPr/>
                  <p:nvPr/>
                </p:nvSpPr>
                <p:spPr>
                  <a:xfrm>
                    <a:off x="2886455" y="944880"/>
                    <a:ext cx="1322832" cy="1322832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  <p:sp>
                <p:nvSpPr>
                  <p:cNvPr id="36" name="타원 35"/>
                  <p:cNvSpPr/>
                  <p:nvPr/>
                </p:nvSpPr>
                <p:spPr>
                  <a:xfrm>
                    <a:off x="3933225" y="1472300"/>
                    <a:ext cx="859536" cy="85953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  <p:sp>
                <p:nvSpPr>
                  <p:cNvPr id="37" name="직사각형 36"/>
                  <p:cNvSpPr/>
                  <p:nvPr/>
                </p:nvSpPr>
                <p:spPr>
                  <a:xfrm>
                    <a:off x="2011680" y="1950720"/>
                    <a:ext cx="3072384" cy="865632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</p:grpSp>
            <p:grpSp>
              <p:nvGrpSpPr>
                <p:cNvPr id="11" name="그룹 10"/>
                <p:cNvGrpSpPr/>
                <p:nvPr/>
              </p:nvGrpSpPr>
              <p:grpSpPr>
                <a:xfrm>
                  <a:off x="5235198" y="6054407"/>
                  <a:ext cx="1780468" cy="807818"/>
                  <a:chOff x="1431976" y="944880"/>
                  <a:chExt cx="4108955" cy="1871472"/>
                </a:xfrm>
                <a:grpFill/>
              </p:grpSpPr>
              <p:sp>
                <p:nvSpPr>
                  <p:cNvPr id="26" name="타원 25"/>
                  <p:cNvSpPr/>
                  <p:nvPr/>
                </p:nvSpPr>
                <p:spPr>
                  <a:xfrm>
                    <a:off x="1431976" y="1719072"/>
                    <a:ext cx="1097280" cy="1097280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  <p:sp>
                <p:nvSpPr>
                  <p:cNvPr id="27" name="타원 26"/>
                  <p:cNvSpPr/>
                  <p:nvPr/>
                </p:nvSpPr>
                <p:spPr>
                  <a:xfrm>
                    <a:off x="4443651" y="1719072"/>
                    <a:ext cx="1097280" cy="1097280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  <p:sp>
                <p:nvSpPr>
                  <p:cNvPr id="28" name="타원 27"/>
                  <p:cNvSpPr/>
                  <p:nvPr/>
                </p:nvSpPr>
                <p:spPr>
                  <a:xfrm>
                    <a:off x="2191151" y="1304637"/>
                    <a:ext cx="859536" cy="85953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  <p:sp>
                <p:nvSpPr>
                  <p:cNvPr id="29" name="타원 28"/>
                  <p:cNvSpPr/>
                  <p:nvPr/>
                </p:nvSpPr>
                <p:spPr>
                  <a:xfrm>
                    <a:off x="2886455" y="944880"/>
                    <a:ext cx="1322832" cy="1322832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  <p:sp>
                <p:nvSpPr>
                  <p:cNvPr id="30" name="타원 29"/>
                  <p:cNvSpPr/>
                  <p:nvPr/>
                </p:nvSpPr>
                <p:spPr>
                  <a:xfrm>
                    <a:off x="3933225" y="1472300"/>
                    <a:ext cx="859536" cy="85953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  <p:sp>
                <p:nvSpPr>
                  <p:cNvPr id="31" name="직사각형 30"/>
                  <p:cNvSpPr/>
                  <p:nvPr/>
                </p:nvSpPr>
                <p:spPr>
                  <a:xfrm>
                    <a:off x="2011680" y="1950719"/>
                    <a:ext cx="3072384" cy="865633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</p:grpSp>
            <p:grpSp>
              <p:nvGrpSpPr>
                <p:cNvPr id="12" name="그룹 11"/>
                <p:cNvGrpSpPr/>
                <p:nvPr/>
              </p:nvGrpSpPr>
              <p:grpSpPr>
                <a:xfrm>
                  <a:off x="6636658" y="6056780"/>
                  <a:ext cx="1780468" cy="807818"/>
                  <a:chOff x="1431976" y="944880"/>
                  <a:chExt cx="4108955" cy="1871472"/>
                </a:xfrm>
                <a:grpFill/>
              </p:grpSpPr>
              <p:sp>
                <p:nvSpPr>
                  <p:cNvPr id="20" name="타원 19"/>
                  <p:cNvSpPr/>
                  <p:nvPr/>
                </p:nvSpPr>
                <p:spPr>
                  <a:xfrm>
                    <a:off x="1431976" y="1719072"/>
                    <a:ext cx="1097280" cy="1097280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  <p:sp>
                <p:nvSpPr>
                  <p:cNvPr id="21" name="타원 20"/>
                  <p:cNvSpPr/>
                  <p:nvPr/>
                </p:nvSpPr>
                <p:spPr>
                  <a:xfrm>
                    <a:off x="4443651" y="1719072"/>
                    <a:ext cx="1097280" cy="1097280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  <p:sp>
                <p:nvSpPr>
                  <p:cNvPr id="22" name="타원 21"/>
                  <p:cNvSpPr/>
                  <p:nvPr/>
                </p:nvSpPr>
                <p:spPr>
                  <a:xfrm>
                    <a:off x="2191151" y="1304637"/>
                    <a:ext cx="859536" cy="85953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  <p:sp>
                <p:nvSpPr>
                  <p:cNvPr id="23" name="타원 22"/>
                  <p:cNvSpPr/>
                  <p:nvPr/>
                </p:nvSpPr>
                <p:spPr>
                  <a:xfrm>
                    <a:off x="2886455" y="944880"/>
                    <a:ext cx="1322832" cy="1322832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  <p:sp>
                <p:nvSpPr>
                  <p:cNvPr id="24" name="타원 23"/>
                  <p:cNvSpPr/>
                  <p:nvPr/>
                </p:nvSpPr>
                <p:spPr>
                  <a:xfrm>
                    <a:off x="3933225" y="1472300"/>
                    <a:ext cx="859536" cy="85953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  <p:sp>
                <p:nvSpPr>
                  <p:cNvPr id="25" name="직사각형 24"/>
                  <p:cNvSpPr/>
                  <p:nvPr/>
                </p:nvSpPr>
                <p:spPr>
                  <a:xfrm>
                    <a:off x="2011680" y="1950720"/>
                    <a:ext cx="3072384" cy="865632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</p:grpSp>
            <p:grpSp>
              <p:nvGrpSpPr>
                <p:cNvPr id="13" name="그룹 12"/>
                <p:cNvGrpSpPr/>
                <p:nvPr/>
              </p:nvGrpSpPr>
              <p:grpSpPr>
                <a:xfrm>
                  <a:off x="7997174" y="6059277"/>
                  <a:ext cx="1780468" cy="807818"/>
                  <a:chOff x="1431976" y="944880"/>
                  <a:chExt cx="4108955" cy="1871472"/>
                </a:xfrm>
                <a:grpFill/>
              </p:grpSpPr>
              <p:sp>
                <p:nvSpPr>
                  <p:cNvPr id="14" name="타원 13"/>
                  <p:cNvSpPr/>
                  <p:nvPr/>
                </p:nvSpPr>
                <p:spPr>
                  <a:xfrm>
                    <a:off x="1431976" y="1719072"/>
                    <a:ext cx="1097280" cy="1097280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15" name="타원 14"/>
                  <p:cNvSpPr/>
                  <p:nvPr/>
                </p:nvSpPr>
                <p:spPr>
                  <a:xfrm>
                    <a:off x="4443651" y="1719072"/>
                    <a:ext cx="1097280" cy="1097280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16" name="타원 15"/>
                  <p:cNvSpPr/>
                  <p:nvPr/>
                </p:nvSpPr>
                <p:spPr>
                  <a:xfrm>
                    <a:off x="2191151" y="1304637"/>
                    <a:ext cx="859536" cy="85953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17" name="타원 16"/>
                  <p:cNvSpPr/>
                  <p:nvPr/>
                </p:nvSpPr>
                <p:spPr>
                  <a:xfrm>
                    <a:off x="2886455" y="944880"/>
                    <a:ext cx="1322832" cy="1322832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18" name="타원 17"/>
                  <p:cNvSpPr/>
                  <p:nvPr/>
                </p:nvSpPr>
                <p:spPr>
                  <a:xfrm>
                    <a:off x="3933225" y="1472300"/>
                    <a:ext cx="859536" cy="85953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19" name="직사각형 18"/>
                  <p:cNvSpPr/>
                  <p:nvPr/>
                </p:nvSpPr>
                <p:spPr>
                  <a:xfrm>
                    <a:off x="2011680" y="1950720"/>
                    <a:ext cx="3072384" cy="865632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</p:grpSp>
          </p:grpSp>
          <p:sp>
            <p:nvSpPr>
              <p:cNvPr id="6" name="직사각형 5"/>
              <p:cNvSpPr/>
              <p:nvPr/>
            </p:nvSpPr>
            <p:spPr>
              <a:xfrm>
                <a:off x="-1" y="1553558"/>
                <a:ext cx="9208901" cy="530444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4" name="TextBox 3"/>
            <p:cNvSpPr txBox="1"/>
            <p:nvPr/>
          </p:nvSpPr>
          <p:spPr>
            <a:xfrm>
              <a:off x="1627776" y="36091"/>
              <a:ext cx="5953346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4400" b="1" dirty="0">
                  <a:solidFill>
                    <a:schemeClr val="bg1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위치 정보 수집</a:t>
              </a:r>
            </a:p>
          </p:txBody>
        </p:sp>
      </p:grpSp>
      <p:pic>
        <p:nvPicPr>
          <p:cNvPr id="60" name="그림 59">
            <a:extLst>
              <a:ext uri="{FF2B5EF4-FFF2-40B4-BE49-F238E27FC236}">
                <a16:creationId xmlns:a16="http://schemas.microsoft.com/office/drawing/2014/main" id="{45FCAB53-3FF8-496F-B50C-5A9241E2218E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0184" y="1505470"/>
            <a:ext cx="2520000" cy="5040000"/>
          </a:xfrm>
          <a:prstGeom prst="rect">
            <a:avLst/>
          </a:prstGeom>
        </p:spPr>
      </p:pic>
      <p:pic>
        <p:nvPicPr>
          <p:cNvPr id="67" name="그림 66">
            <a:extLst>
              <a:ext uri="{FF2B5EF4-FFF2-40B4-BE49-F238E27FC236}">
                <a16:creationId xmlns:a16="http://schemas.microsoft.com/office/drawing/2014/main" id="{1A716581-96F1-4483-A448-D3F70E72D074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3865" y="1514699"/>
            <a:ext cx="2716785" cy="5040000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C1C44FDD-A60E-4F5E-886E-BE8B6BC0A7EA}"/>
              </a:ext>
            </a:extLst>
          </p:cNvPr>
          <p:cNvSpPr txBox="1"/>
          <p:nvPr/>
        </p:nvSpPr>
        <p:spPr>
          <a:xfrm>
            <a:off x="6984592" y="4046768"/>
            <a:ext cx="2648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펜" panose="020B0503000000000000" pitchFamily="50" charset="-127"/>
                <a:ea typeface="나눔바른펜" panose="020B0503000000000000" pitchFamily="50" charset="-127"/>
                <a:cs typeface="+mn-cs"/>
              </a:rPr>
              <a:t>-&gt;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펜" panose="020B0503000000000000" pitchFamily="50" charset="-127"/>
                <a:ea typeface="나눔바른펜" panose="020B0503000000000000" pitchFamily="50" charset="-127"/>
                <a:cs typeface="+mn-cs"/>
              </a:rPr>
              <a:t>위치 정보 없음</a:t>
            </a:r>
          </a:p>
        </p:txBody>
      </p:sp>
    </p:spTree>
    <p:extLst>
      <p:ext uri="{BB962C8B-B14F-4D97-AF65-F5344CB8AC3E}">
        <p14:creationId xmlns:p14="http://schemas.microsoft.com/office/powerpoint/2010/main" val="6276620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AC6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-115168" y="36091"/>
            <a:ext cx="9648262" cy="6821908"/>
            <a:chOff x="-115168" y="36091"/>
            <a:chExt cx="9648262" cy="6821908"/>
          </a:xfrm>
        </p:grpSpPr>
        <p:grpSp>
          <p:nvGrpSpPr>
            <p:cNvPr id="3" name="그룹 2"/>
            <p:cNvGrpSpPr/>
            <p:nvPr/>
          </p:nvGrpSpPr>
          <p:grpSpPr>
            <a:xfrm>
              <a:off x="-115168" y="823728"/>
              <a:ext cx="9648262" cy="6034271"/>
              <a:chOff x="-115168" y="823728"/>
              <a:chExt cx="9648262" cy="6034271"/>
            </a:xfrm>
          </p:grpSpPr>
          <p:grpSp>
            <p:nvGrpSpPr>
              <p:cNvPr id="5" name="그룹 4"/>
              <p:cNvGrpSpPr/>
              <p:nvPr/>
            </p:nvGrpSpPr>
            <p:grpSpPr>
              <a:xfrm>
                <a:off x="-115168" y="823728"/>
                <a:ext cx="9648262" cy="834950"/>
                <a:chOff x="129380" y="6050182"/>
                <a:chExt cx="9648262" cy="834950"/>
              </a:xfrm>
              <a:solidFill>
                <a:schemeClr val="bg1"/>
              </a:solidFill>
            </p:grpSpPr>
            <p:grpSp>
              <p:nvGrpSpPr>
                <p:cNvPr id="7" name="그룹 6"/>
                <p:cNvGrpSpPr/>
                <p:nvPr/>
              </p:nvGrpSpPr>
              <p:grpSpPr>
                <a:xfrm>
                  <a:off x="129380" y="6050182"/>
                  <a:ext cx="1388667" cy="807818"/>
                  <a:chOff x="2336173" y="944880"/>
                  <a:chExt cx="3204758" cy="1871472"/>
                </a:xfrm>
                <a:grpFill/>
              </p:grpSpPr>
              <p:sp>
                <p:nvSpPr>
                  <p:cNvPr id="50" name="타원 49"/>
                  <p:cNvSpPr/>
                  <p:nvPr/>
                </p:nvSpPr>
                <p:spPr>
                  <a:xfrm>
                    <a:off x="4443651" y="1719072"/>
                    <a:ext cx="1097280" cy="1097280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51" name="타원 50"/>
                  <p:cNvSpPr/>
                  <p:nvPr/>
                </p:nvSpPr>
                <p:spPr>
                  <a:xfrm>
                    <a:off x="2336173" y="1251254"/>
                    <a:ext cx="859536" cy="859535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52" name="타원 51"/>
                  <p:cNvSpPr/>
                  <p:nvPr/>
                </p:nvSpPr>
                <p:spPr>
                  <a:xfrm>
                    <a:off x="2886455" y="944880"/>
                    <a:ext cx="1322832" cy="1322832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53" name="타원 52"/>
                  <p:cNvSpPr/>
                  <p:nvPr/>
                </p:nvSpPr>
                <p:spPr>
                  <a:xfrm>
                    <a:off x="3933225" y="1472300"/>
                    <a:ext cx="859536" cy="85953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54" name="직사각형 53"/>
                  <p:cNvSpPr/>
                  <p:nvPr/>
                </p:nvSpPr>
                <p:spPr>
                  <a:xfrm>
                    <a:off x="2601959" y="1950719"/>
                    <a:ext cx="2482105" cy="865633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</p:grpSp>
            <p:grpSp>
              <p:nvGrpSpPr>
                <p:cNvPr id="8" name="그룹 7"/>
                <p:cNvGrpSpPr/>
                <p:nvPr/>
              </p:nvGrpSpPr>
              <p:grpSpPr>
                <a:xfrm>
                  <a:off x="1095805" y="6068055"/>
                  <a:ext cx="1780468" cy="807818"/>
                  <a:chOff x="1431976" y="944880"/>
                  <a:chExt cx="4108955" cy="1871472"/>
                </a:xfrm>
                <a:grpFill/>
              </p:grpSpPr>
              <p:sp>
                <p:nvSpPr>
                  <p:cNvPr id="44" name="타원 43"/>
                  <p:cNvSpPr/>
                  <p:nvPr/>
                </p:nvSpPr>
                <p:spPr>
                  <a:xfrm>
                    <a:off x="1431976" y="1719072"/>
                    <a:ext cx="1097280" cy="1097280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  <p:sp>
                <p:nvSpPr>
                  <p:cNvPr id="45" name="타원 44"/>
                  <p:cNvSpPr/>
                  <p:nvPr/>
                </p:nvSpPr>
                <p:spPr>
                  <a:xfrm>
                    <a:off x="4443651" y="1719072"/>
                    <a:ext cx="1097280" cy="1097280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  <p:sp>
                <p:nvSpPr>
                  <p:cNvPr id="46" name="타원 45"/>
                  <p:cNvSpPr/>
                  <p:nvPr/>
                </p:nvSpPr>
                <p:spPr>
                  <a:xfrm>
                    <a:off x="2191151" y="1304637"/>
                    <a:ext cx="859536" cy="85953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  <p:sp>
                <p:nvSpPr>
                  <p:cNvPr id="47" name="타원 46"/>
                  <p:cNvSpPr/>
                  <p:nvPr/>
                </p:nvSpPr>
                <p:spPr>
                  <a:xfrm>
                    <a:off x="2886455" y="944880"/>
                    <a:ext cx="1322832" cy="1322832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  <p:sp>
                <p:nvSpPr>
                  <p:cNvPr id="48" name="타원 47"/>
                  <p:cNvSpPr/>
                  <p:nvPr/>
                </p:nvSpPr>
                <p:spPr>
                  <a:xfrm>
                    <a:off x="3933225" y="1472300"/>
                    <a:ext cx="859536" cy="85953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  <p:sp>
                <p:nvSpPr>
                  <p:cNvPr id="49" name="직사각형 48"/>
                  <p:cNvSpPr/>
                  <p:nvPr/>
                </p:nvSpPr>
                <p:spPr>
                  <a:xfrm>
                    <a:off x="2011680" y="1950720"/>
                    <a:ext cx="3072384" cy="865632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</p:grpSp>
            <p:grpSp>
              <p:nvGrpSpPr>
                <p:cNvPr id="9" name="그룹 8"/>
                <p:cNvGrpSpPr/>
                <p:nvPr/>
              </p:nvGrpSpPr>
              <p:grpSpPr>
                <a:xfrm>
                  <a:off x="2493530" y="6077314"/>
                  <a:ext cx="1780468" cy="807818"/>
                  <a:chOff x="1431976" y="944880"/>
                  <a:chExt cx="4108955" cy="1871472"/>
                </a:xfrm>
                <a:grpFill/>
              </p:grpSpPr>
              <p:sp>
                <p:nvSpPr>
                  <p:cNvPr id="38" name="타원 37"/>
                  <p:cNvSpPr/>
                  <p:nvPr/>
                </p:nvSpPr>
                <p:spPr>
                  <a:xfrm>
                    <a:off x="1431976" y="1719072"/>
                    <a:ext cx="1097280" cy="1097280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  <p:sp>
                <p:nvSpPr>
                  <p:cNvPr id="39" name="타원 38"/>
                  <p:cNvSpPr/>
                  <p:nvPr/>
                </p:nvSpPr>
                <p:spPr>
                  <a:xfrm>
                    <a:off x="4443651" y="1719072"/>
                    <a:ext cx="1097280" cy="1097280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  <p:sp>
                <p:nvSpPr>
                  <p:cNvPr id="40" name="타원 39"/>
                  <p:cNvSpPr/>
                  <p:nvPr/>
                </p:nvSpPr>
                <p:spPr>
                  <a:xfrm>
                    <a:off x="2191151" y="1304637"/>
                    <a:ext cx="859536" cy="85953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  <p:sp>
                <p:nvSpPr>
                  <p:cNvPr id="41" name="타원 40"/>
                  <p:cNvSpPr/>
                  <p:nvPr/>
                </p:nvSpPr>
                <p:spPr>
                  <a:xfrm>
                    <a:off x="2886455" y="944880"/>
                    <a:ext cx="1322832" cy="1322832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  <p:sp>
                <p:nvSpPr>
                  <p:cNvPr id="42" name="타원 41"/>
                  <p:cNvSpPr/>
                  <p:nvPr/>
                </p:nvSpPr>
                <p:spPr>
                  <a:xfrm>
                    <a:off x="3933225" y="1472300"/>
                    <a:ext cx="859536" cy="85953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  <p:sp>
                <p:nvSpPr>
                  <p:cNvPr id="43" name="직사각형 42"/>
                  <p:cNvSpPr/>
                  <p:nvPr/>
                </p:nvSpPr>
                <p:spPr>
                  <a:xfrm>
                    <a:off x="2011680" y="1950720"/>
                    <a:ext cx="3072384" cy="865632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</p:grpSp>
            <p:grpSp>
              <p:nvGrpSpPr>
                <p:cNvPr id="10" name="그룹 9"/>
                <p:cNvGrpSpPr/>
                <p:nvPr/>
              </p:nvGrpSpPr>
              <p:grpSpPr>
                <a:xfrm>
                  <a:off x="3874682" y="6052034"/>
                  <a:ext cx="1780468" cy="807818"/>
                  <a:chOff x="1431976" y="944880"/>
                  <a:chExt cx="4108955" cy="1871472"/>
                </a:xfrm>
                <a:grpFill/>
              </p:grpSpPr>
              <p:sp>
                <p:nvSpPr>
                  <p:cNvPr id="32" name="타원 31"/>
                  <p:cNvSpPr/>
                  <p:nvPr/>
                </p:nvSpPr>
                <p:spPr>
                  <a:xfrm>
                    <a:off x="1431976" y="1719072"/>
                    <a:ext cx="1097280" cy="1097279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  <p:sp>
                <p:nvSpPr>
                  <p:cNvPr id="33" name="타원 32"/>
                  <p:cNvSpPr/>
                  <p:nvPr/>
                </p:nvSpPr>
                <p:spPr>
                  <a:xfrm>
                    <a:off x="4443651" y="1719072"/>
                    <a:ext cx="1097280" cy="1097280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  <p:sp>
                <p:nvSpPr>
                  <p:cNvPr id="34" name="타원 33"/>
                  <p:cNvSpPr/>
                  <p:nvPr/>
                </p:nvSpPr>
                <p:spPr>
                  <a:xfrm>
                    <a:off x="2191151" y="1304637"/>
                    <a:ext cx="859536" cy="85953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  <p:sp>
                <p:nvSpPr>
                  <p:cNvPr id="35" name="타원 34"/>
                  <p:cNvSpPr/>
                  <p:nvPr/>
                </p:nvSpPr>
                <p:spPr>
                  <a:xfrm>
                    <a:off x="2886455" y="944880"/>
                    <a:ext cx="1322832" cy="1322832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  <p:sp>
                <p:nvSpPr>
                  <p:cNvPr id="36" name="타원 35"/>
                  <p:cNvSpPr/>
                  <p:nvPr/>
                </p:nvSpPr>
                <p:spPr>
                  <a:xfrm>
                    <a:off x="3933225" y="1472300"/>
                    <a:ext cx="859536" cy="85953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  <p:sp>
                <p:nvSpPr>
                  <p:cNvPr id="37" name="직사각형 36"/>
                  <p:cNvSpPr/>
                  <p:nvPr/>
                </p:nvSpPr>
                <p:spPr>
                  <a:xfrm>
                    <a:off x="2011680" y="1950720"/>
                    <a:ext cx="3072384" cy="865632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</p:grpSp>
            <p:grpSp>
              <p:nvGrpSpPr>
                <p:cNvPr id="11" name="그룹 10"/>
                <p:cNvGrpSpPr/>
                <p:nvPr/>
              </p:nvGrpSpPr>
              <p:grpSpPr>
                <a:xfrm>
                  <a:off x="5235198" y="6054407"/>
                  <a:ext cx="1780468" cy="807818"/>
                  <a:chOff x="1431976" y="944880"/>
                  <a:chExt cx="4108955" cy="1871472"/>
                </a:xfrm>
                <a:grpFill/>
              </p:grpSpPr>
              <p:sp>
                <p:nvSpPr>
                  <p:cNvPr id="26" name="타원 25"/>
                  <p:cNvSpPr/>
                  <p:nvPr/>
                </p:nvSpPr>
                <p:spPr>
                  <a:xfrm>
                    <a:off x="1431976" y="1719072"/>
                    <a:ext cx="1097280" cy="1097280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  <p:sp>
                <p:nvSpPr>
                  <p:cNvPr id="27" name="타원 26"/>
                  <p:cNvSpPr/>
                  <p:nvPr/>
                </p:nvSpPr>
                <p:spPr>
                  <a:xfrm>
                    <a:off x="4443651" y="1719072"/>
                    <a:ext cx="1097280" cy="1097280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  <p:sp>
                <p:nvSpPr>
                  <p:cNvPr id="28" name="타원 27"/>
                  <p:cNvSpPr/>
                  <p:nvPr/>
                </p:nvSpPr>
                <p:spPr>
                  <a:xfrm>
                    <a:off x="2191151" y="1304637"/>
                    <a:ext cx="859536" cy="85953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  <p:sp>
                <p:nvSpPr>
                  <p:cNvPr id="29" name="타원 28"/>
                  <p:cNvSpPr/>
                  <p:nvPr/>
                </p:nvSpPr>
                <p:spPr>
                  <a:xfrm>
                    <a:off x="2886455" y="944880"/>
                    <a:ext cx="1322832" cy="1322832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  <p:sp>
                <p:nvSpPr>
                  <p:cNvPr id="30" name="타원 29"/>
                  <p:cNvSpPr/>
                  <p:nvPr/>
                </p:nvSpPr>
                <p:spPr>
                  <a:xfrm>
                    <a:off x="3933225" y="1472300"/>
                    <a:ext cx="859536" cy="85953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  <p:sp>
                <p:nvSpPr>
                  <p:cNvPr id="31" name="직사각형 30"/>
                  <p:cNvSpPr/>
                  <p:nvPr/>
                </p:nvSpPr>
                <p:spPr>
                  <a:xfrm>
                    <a:off x="2011680" y="1950719"/>
                    <a:ext cx="3072384" cy="865633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</p:grpSp>
            <p:grpSp>
              <p:nvGrpSpPr>
                <p:cNvPr id="12" name="그룹 11"/>
                <p:cNvGrpSpPr/>
                <p:nvPr/>
              </p:nvGrpSpPr>
              <p:grpSpPr>
                <a:xfrm>
                  <a:off x="6636658" y="6056780"/>
                  <a:ext cx="1780468" cy="807818"/>
                  <a:chOff x="1431976" y="944880"/>
                  <a:chExt cx="4108955" cy="1871472"/>
                </a:xfrm>
                <a:grpFill/>
              </p:grpSpPr>
              <p:sp>
                <p:nvSpPr>
                  <p:cNvPr id="20" name="타원 19"/>
                  <p:cNvSpPr/>
                  <p:nvPr/>
                </p:nvSpPr>
                <p:spPr>
                  <a:xfrm>
                    <a:off x="1431976" y="1719072"/>
                    <a:ext cx="1097280" cy="1097280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  <p:sp>
                <p:nvSpPr>
                  <p:cNvPr id="21" name="타원 20"/>
                  <p:cNvSpPr/>
                  <p:nvPr/>
                </p:nvSpPr>
                <p:spPr>
                  <a:xfrm>
                    <a:off x="4443651" y="1719072"/>
                    <a:ext cx="1097280" cy="1097280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  <p:sp>
                <p:nvSpPr>
                  <p:cNvPr id="22" name="타원 21"/>
                  <p:cNvSpPr/>
                  <p:nvPr/>
                </p:nvSpPr>
                <p:spPr>
                  <a:xfrm>
                    <a:off x="2191151" y="1304637"/>
                    <a:ext cx="859536" cy="85953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  <p:sp>
                <p:nvSpPr>
                  <p:cNvPr id="23" name="타원 22"/>
                  <p:cNvSpPr/>
                  <p:nvPr/>
                </p:nvSpPr>
                <p:spPr>
                  <a:xfrm>
                    <a:off x="2886455" y="944880"/>
                    <a:ext cx="1322832" cy="1322832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  <p:sp>
                <p:nvSpPr>
                  <p:cNvPr id="24" name="타원 23"/>
                  <p:cNvSpPr/>
                  <p:nvPr/>
                </p:nvSpPr>
                <p:spPr>
                  <a:xfrm>
                    <a:off x="3933225" y="1472300"/>
                    <a:ext cx="859536" cy="85953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  <p:sp>
                <p:nvSpPr>
                  <p:cNvPr id="25" name="직사각형 24"/>
                  <p:cNvSpPr/>
                  <p:nvPr/>
                </p:nvSpPr>
                <p:spPr>
                  <a:xfrm>
                    <a:off x="2011680" y="1950720"/>
                    <a:ext cx="3072384" cy="865632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</p:grpSp>
            <p:grpSp>
              <p:nvGrpSpPr>
                <p:cNvPr id="13" name="그룹 12"/>
                <p:cNvGrpSpPr/>
                <p:nvPr/>
              </p:nvGrpSpPr>
              <p:grpSpPr>
                <a:xfrm>
                  <a:off x="7997174" y="6059277"/>
                  <a:ext cx="1780468" cy="807818"/>
                  <a:chOff x="1431976" y="944880"/>
                  <a:chExt cx="4108955" cy="1871472"/>
                </a:xfrm>
                <a:grpFill/>
              </p:grpSpPr>
              <p:sp>
                <p:nvSpPr>
                  <p:cNvPr id="14" name="타원 13"/>
                  <p:cNvSpPr/>
                  <p:nvPr/>
                </p:nvSpPr>
                <p:spPr>
                  <a:xfrm>
                    <a:off x="1431976" y="1719072"/>
                    <a:ext cx="1097280" cy="1097280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15" name="타원 14"/>
                  <p:cNvSpPr/>
                  <p:nvPr/>
                </p:nvSpPr>
                <p:spPr>
                  <a:xfrm>
                    <a:off x="4443651" y="1719072"/>
                    <a:ext cx="1097280" cy="1097280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16" name="타원 15"/>
                  <p:cNvSpPr/>
                  <p:nvPr/>
                </p:nvSpPr>
                <p:spPr>
                  <a:xfrm>
                    <a:off x="2191151" y="1304637"/>
                    <a:ext cx="859536" cy="85953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17" name="타원 16"/>
                  <p:cNvSpPr/>
                  <p:nvPr/>
                </p:nvSpPr>
                <p:spPr>
                  <a:xfrm>
                    <a:off x="2886455" y="944880"/>
                    <a:ext cx="1322832" cy="1322832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18" name="타원 17"/>
                  <p:cNvSpPr/>
                  <p:nvPr/>
                </p:nvSpPr>
                <p:spPr>
                  <a:xfrm>
                    <a:off x="3933225" y="1472300"/>
                    <a:ext cx="859536" cy="85953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19" name="직사각형 18"/>
                  <p:cNvSpPr/>
                  <p:nvPr/>
                </p:nvSpPr>
                <p:spPr>
                  <a:xfrm>
                    <a:off x="2011680" y="1950720"/>
                    <a:ext cx="3072384" cy="865632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</p:grpSp>
          </p:grpSp>
          <p:sp>
            <p:nvSpPr>
              <p:cNvPr id="6" name="직사각형 5"/>
              <p:cNvSpPr/>
              <p:nvPr/>
            </p:nvSpPr>
            <p:spPr>
              <a:xfrm>
                <a:off x="-1" y="1553558"/>
                <a:ext cx="9208901" cy="530444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4" name="TextBox 3"/>
            <p:cNvSpPr txBox="1"/>
            <p:nvPr/>
          </p:nvSpPr>
          <p:spPr>
            <a:xfrm>
              <a:off x="1627776" y="36091"/>
              <a:ext cx="5953346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4400" b="1" dirty="0">
                  <a:solidFill>
                    <a:schemeClr val="bg1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위치 정보 수집</a:t>
              </a:r>
            </a:p>
          </p:txBody>
        </p:sp>
      </p:grpSp>
      <p:pic>
        <p:nvPicPr>
          <p:cNvPr id="55" name="그림 54">
            <a:extLst>
              <a:ext uri="{FF2B5EF4-FFF2-40B4-BE49-F238E27FC236}">
                <a16:creationId xmlns:a16="http://schemas.microsoft.com/office/drawing/2014/main" id="{87534B4E-548B-4957-9866-CED8367C7C41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539" y="1422538"/>
            <a:ext cx="2520000" cy="5040000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0DB93884-345E-40BB-AF4A-2E26D2FFAA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661" y="1435475"/>
            <a:ext cx="2520000" cy="5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4066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AC6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-115168" y="36091"/>
            <a:ext cx="9648262" cy="6821908"/>
            <a:chOff x="-115168" y="36091"/>
            <a:chExt cx="9648262" cy="6821908"/>
          </a:xfrm>
        </p:grpSpPr>
        <p:grpSp>
          <p:nvGrpSpPr>
            <p:cNvPr id="3" name="그룹 2"/>
            <p:cNvGrpSpPr/>
            <p:nvPr/>
          </p:nvGrpSpPr>
          <p:grpSpPr>
            <a:xfrm>
              <a:off x="-115168" y="823728"/>
              <a:ext cx="9648262" cy="6034271"/>
              <a:chOff x="-115168" y="823728"/>
              <a:chExt cx="9648262" cy="6034271"/>
            </a:xfrm>
          </p:grpSpPr>
          <p:grpSp>
            <p:nvGrpSpPr>
              <p:cNvPr id="5" name="그룹 4"/>
              <p:cNvGrpSpPr/>
              <p:nvPr/>
            </p:nvGrpSpPr>
            <p:grpSpPr>
              <a:xfrm>
                <a:off x="-115168" y="823728"/>
                <a:ext cx="9648262" cy="834950"/>
                <a:chOff x="129380" y="6050182"/>
                <a:chExt cx="9648262" cy="834950"/>
              </a:xfrm>
              <a:solidFill>
                <a:schemeClr val="bg1"/>
              </a:solidFill>
            </p:grpSpPr>
            <p:grpSp>
              <p:nvGrpSpPr>
                <p:cNvPr id="7" name="그룹 6"/>
                <p:cNvGrpSpPr/>
                <p:nvPr/>
              </p:nvGrpSpPr>
              <p:grpSpPr>
                <a:xfrm>
                  <a:off x="129380" y="6050182"/>
                  <a:ext cx="1388667" cy="807818"/>
                  <a:chOff x="2336173" y="944880"/>
                  <a:chExt cx="3204758" cy="1871472"/>
                </a:xfrm>
                <a:grpFill/>
              </p:grpSpPr>
              <p:sp>
                <p:nvSpPr>
                  <p:cNvPr id="50" name="타원 49"/>
                  <p:cNvSpPr/>
                  <p:nvPr/>
                </p:nvSpPr>
                <p:spPr>
                  <a:xfrm>
                    <a:off x="4443651" y="1719072"/>
                    <a:ext cx="1097280" cy="1097280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51" name="타원 50"/>
                  <p:cNvSpPr/>
                  <p:nvPr/>
                </p:nvSpPr>
                <p:spPr>
                  <a:xfrm>
                    <a:off x="2336173" y="1251254"/>
                    <a:ext cx="859536" cy="859535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52" name="타원 51"/>
                  <p:cNvSpPr/>
                  <p:nvPr/>
                </p:nvSpPr>
                <p:spPr>
                  <a:xfrm>
                    <a:off x="2886455" y="944880"/>
                    <a:ext cx="1322832" cy="1322832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53" name="타원 52"/>
                  <p:cNvSpPr/>
                  <p:nvPr/>
                </p:nvSpPr>
                <p:spPr>
                  <a:xfrm>
                    <a:off x="3933225" y="1472300"/>
                    <a:ext cx="859536" cy="85953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54" name="직사각형 53"/>
                  <p:cNvSpPr/>
                  <p:nvPr/>
                </p:nvSpPr>
                <p:spPr>
                  <a:xfrm>
                    <a:off x="2601959" y="1950719"/>
                    <a:ext cx="2482105" cy="865633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</p:grpSp>
            <p:grpSp>
              <p:nvGrpSpPr>
                <p:cNvPr id="8" name="그룹 7"/>
                <p:cNvGrpSpPr/>
                <p:nvPr/>
              </p:nvGrpSpPr>
              <p:grpSpPr>
                <a:xfrm>
                  <a:off x="1095805" y="6068055"/>
                  <a:ext cx="1780468" cy="807818"/>
                  <a:chOff x="1431976" y="944880"/>
                  <a:chExt cx="4108955" cy="1871472"/>
                </a:xfrm>
                <a:grpFill/>
              </p:grpSpPr>
              <p:sp>
                <p:nvSpPr>
                  <p:cNvPr id="44" name="타원 43"/>
                  <p:cNvSpPr/>
                  <p:nvPr/>
                </p:nvSpPr>
                <p:spPr>
                  <a:xfrm>
                    <a:off x="1431976" y="1719072"/>
                    <a:ext cx="1097280" cy="1097280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  <p:sp>
                <p:nvSpPr>
                  <p:cNvPr id="45" name="타원 44"/>
                  <p:cNvSpPr/>
                  <p:nvPr/>
                </p:nvSpPr>
                <p:spPr>
                  <a:xfrm>
                    <a:off x="4443651" y="1719072"/>
                    <a:ext cx="1097280" cy="1097280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  <p:sp>
                <p:nvSpPr>
                  <p:cNvPr id="46" name="타원 45"/>
                  <p:cNvSpPr/>
                  <p:nvPr/>
                </p:nvSpPr>
                <p:spPr>
                  <a:xfrm>
                    <a:off x="2191151" y="1304637"/>
                    <a:ext cx="859536" cy="85953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  <p:sp>
                <p:nvSpPr>
                  <p:cNvPr id="47" name="타원 46"/>
                  <p:cNvSpPr/>
                  <p:nvPr/>
                </p:nvSpPr>
                <p:spPr>
                  <a:xfrm>
                    <a:off x="2886455" y="944880"/>
                    <a:ext cx="1322832" cy="1322832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  <p:sp>
                <p:nvSpPr>
                  <p:cNvPr id="48" name="타원 47"/>
                  <p:cNvSpPr/>
                  <p:nvPr/>
                </p:nvSpPr>
                <p:spPr>
                  <a:xfrm>
                    <a:off x="3933225" y="1472300"/>
                    <a:ext cx="859536" cy="85953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  <p:sp>
                <p:nvSpPr>
                  <p:cNvPr id="49" name="직사각형 48"/>
                  <p:cNvSpPr/>
                  <p:nvPr/>
                </p:nvSpPr>
                <p:spPr>
                  <a:xfrm>
                    <a:off x="2011680" y="1950720"/>
                    <a:ext cx="3072384" cy="865632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</p:grpSp>
            <p:grpSp>
              <p:nvGrpSpPr>
                <p:cNvPr id="9" name="그룹 8"/>
                <p:cNvGrpSpPr/>
                <p:nvPr/>
              </p:nvGrpSpPr>
              <p:grpSpPr>
                <a:xfrm>
                  <a:off x="2493530" y="6077314"/>
                  <a:ext cx="1780468" cy="807818"/>
                  <a:chOff x="1431976" y="944880"/>
                  <a:chExt cx="4108955" cy="1871472"/>
                </a:xfrm>
                <a:grpFill/>
              </p:grpSpPr>
              <p:sp>
                <p:nvSpPr>
                  <p:cNvPr id="38" name="타원 37"/>
                  <p:cNvSpPr/>
                  <p:nvPr/>
                </p:nvSpPr>
                <p:spPr>
                  <a:xfrm>
                    <a:off x="1431976" y="1719072"/>
                    <a:ext cx="1097280" cy="1097280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  <p:sp>
                <p:nvSpPr>
                  <p:cNvPr id="39" name="타원 38"/>
                  <p:cNvSpPr/>
                  <p:nvPr/>
                </p:nvSpPr>
                <p:spPr>
                  <a:xfrm>
                    <a:off x="4443651" y="1719072"/>
                    <a:ext cx="1097280" cy="1097280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  <p:sp>
                <p:nvSpPr>
                  <p:cNvPr id="40" name="타원 39"/>
                  <p:cNvSpPr/>
                  <p:nvPr/>
                </p:nvSpPr>
                <p:spPr>
                  <a:xfrm>
                    <a:off x="2191151" y="1304637"/>
                    <a:ext cx="859536" cy="85953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  <p:sp>
                <p:nvSpPr>
                  <p:cNvPr id="41" name="타원 40"/>
                  <p:cNvSpPr/>
                  <p:nvPr/>
                </p:nvSpPr>
                <p:spPr>
                  <a:xfrm>
                    <a:off x="2886455" y="944880"/>
                    <a:ext cx="1322832" cy="1322832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  <p:sp>
                <p:nvSpPr>
                  <p:cNvPr id="42" name="타원 41"/>
                  <p:cNvSpPr/>
                  <p:nvPr/>
                </p:nvSpPr>
                <p:spPr>
                  <a:xfrm>
                    <a:off x="3933225" y="1472300"/>
                    <a:ext cx="859536" cy="85953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  <p:sp>
                <p:nvSpPr>
                  <p:cNvPr id="43" name="직사각형 42"/>
                  <p:cNvSpPr/>
                  <p:nvPr/>
                </p:nvSpPr>
                <p:spPr>
                  <a:xfrm>
                    <a:off x="2011680" y="1950720"/>
                    <a:ext cx="3072384" cy="865632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</p:grpSp>
            <p:grpSp>
              <p:nvGrpSpPr>
                <p:cNvPr id="10" name="그룹 9"/>
                <p:cNvGrpSpPr/>
                <p:nvPr/>
              </p:nvGrpSpPr>
              <p:grpSpPr>
                <a:xfrm>
                  <a:off x="3874682" y="6052034"/>
                  <a:ext cx="1780468" cy="807818"/>
                  <a:chOff x="1431976" y="944880"/>
                  <a:chExt cx="4108955" cy="1871472"/>
                </a:xfrm>
                <a:grpFill/>
              </p:grpSpPr>
              <p:sp>
                <p:nvSpPr>
                  <p:cNvPr id="32" name="타원 31"/>
                  <p:cNvSpPr/>
                  <p:nvPr/>
                </p:nvSpPr>
                <p:spPr>
                  <a:xfrm>
                    <a:off x="1431976" y="1719072"/>
                    <a:ext cx="1097280" cy="1097279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  <p:sp>
                <p:nvSpPr>
                  <p:cNvPr id="33" name="타원 32"/>
                  <p:cNvSpPr/>
                  <p:nvPr/>
                </p:nvSpPr>
                <p:spPr>
                  <a:xfrm>
                    <a:off x="4443651" y="1719072"/>
                    <a:ext cx="1097280" cy="1097280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  <p:sp>
                <p:nvSpPr>
                  <p:cNvPr id="34" name="타원 33"/>
                  <p:cNvSpPr/>
                  <p:nvPr/>
                </p:nvSpPr>
                <p:spPr>
                  <a:xfrm>
                    <a:off x="2191151" y="1304637"/>
                    <a:ext cx="859536" cy="85953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  <p:sp>
                <p:nvSpPr>
                  <p:cNvPr id="35" name="타원 34"/>
                  <p:cNvSpPr/>
                  <p:nvPr/>
                </p:nvSpPr>
                <p:spPr>
                  <a:xfrm>
                    <a:off x="2886455" y="944880"/>
                    <a:ext cx="1322832" cy="1322832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  <p:sp>
                <p:nvSpPr>
                  <p:cNvPr id="36" name="타원 35"/>
                  <p:cNvSpPr/>
                  <p:nvPr/>
                </p:nvSpPr>
                <p:spPr>
                  <a:xfrm>
                    <a:off x="3933225" y="1472300"/>
                    <a:ext cx="859536" cy="85953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  <p:sp>
                <p:nvSpPr>
                  <p:cNvPr id="37" name="직사각형 36"/>
                  <p:cNvSpPr/>
                  <p:nvPr/>
                </p:nvSpPr>
                <p:spPr>
                  <a:xfrm>
                    <a:off x="2011680" y="1950720"/>
                    <a:ext cx="3072384" cy="865632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</p:grpSp>
            <p:grpSp>
              <p:nvGrpSpPr>
                <p:cNvPr id="11" name="그룹 10"/>
                <p:cNvGrpSpPr/>
                <p:nvPr/>
              </p:nvGrpSpPr>
              <p:grpSpPr>
                <a:xfrm>
                  <a:off x="5235198" y="6054407"/>
                  <a:ext cx="1780468" cy="807818"/>
                  <a:chOff x="1431976" y="944880"/>
                  <a:chExt cx="4108955" cy="1871472"/>
                </a:xfrm>
                <a:grpFill/>
              </p:grpSpPr>
              <p:sp>
                <p:nvSpPr>
                  <p:cNvPr id="26" name="타원 25"/>
                  <p:cNvSpPr/>
                  <p:nvPr/>
                </p:nvSpPr>
                <p:spPr>
                  <a:xfrm>
                    <a:off x="1431976" y="1719072"/>
                    <a:ext cx="1097280" cy="1097280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  <p:sp>
                <p:nvSpPr>
                  <p:cNvPr id="27" name="타원 26"/>
                  <p:cNvSpPr/>
                  <p:nvPr/>
                </p:nvSpPr>
                <p:spPr>
                  <a:xfrm>
                    <a:off x="4443651" y="1719072"/>
                    <a:ext cx="1097280" cy="1097280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  <p:sp>
                <p:nvSpPr>
                  <p:cNvPr id="28" name="타원 27"/>
                  <p:cNvSpPr/>
                  <p:nvPr/>
                </p:nvSpPr>
                <p:spPr>
                  <a:xfrm>
                    <a:off x="2191151" y="1304637"/>
                    <a:ext cx="859536" cy="85953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  <p:sp>
                <p:nvSpPr>
                  <p:cNvPr id="29" name="타원 28"/>
                  <p:cNvSpPr/>
                  <p:nvPr/>
                </p:nvSpPr>
                <p:spPr>
                  <a:xfrm>
                    <a:off x="2886455" y="944880"/>
                    <a:ext cx="1322832" cy="1322832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  <p:sp>
                <p:nvSpPr>
                  <p:cNvPr id="30" name="타원 29"/>
                  <p:cNvSpPr/>
                  <p:nvPr/>
                </p:nvSpPr>
                <p:spPr>
                  <a:xfrm>
                    <a:off x="3933225" y="1472300"/>
                    <a:ext cx="859536" cy="85953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  <p:sp>
                <p:nvSpPr>
                  <p:cNvPr id="31" name="직사각형 30"/>
                  <p:cNvSpPr/>
                  <p:nvPr/>
                </p:nvSpPr>
                <p:spPr>
                  <a:xfrm>
                    <a:off x="2011680" y="1950719"/>
                    <a:ext cx="3072384" cy="865633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</p:grpSp>
            <p:grpSp>
              <p:nvGrpSpPr>
                <p:cNvPr id="12" name="그룹 11"/>
                <p:cNvGrpSpPr/>
                <p:nvPr/>
              </p:nvGrpSpPr>
              <p:grpSpPr>
                <a:xfrm>
                  <a:off x="6636658" y="6056780"/>
                  <a:ext cx="1780468" cy="807818"/>
                  <a:chOff x="1431976" y="944880"/>
                  <a:chExt cx="4108955" cy="1871472"/>
                </a:xfrm>
                <a:grpFill/>
              </p:grpSpPr>
              <p:sp>
                <p:nvSpPr>
                  <p:cNvPr id="20" name="타원 19"/>
                  <p:cNvSpPr/>
                  <p:nvPr/>
                </p:nvSpPr>
                <p:spPr>
                  <a:xfrm>
                    <a:off x="1431976" y="1719072"/>
                    <a:ext cx="1097280" cy="1097280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  <p:sp>
                <p:nvSpPr>
                  <p:cNvPr id="21" name="타원 20"/>
                  <p:cNvSpPr/>
                  <p:nvPr/>
                </p:nvSpPr>
                <p:spPr>
                  <a:xfrm>
                    <a:off x="4443651" y="1719072"/>
                    <a:ext cx="1097280" cy="1097280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  <p:sp>
                <p:nvSpPr>
                  <p:cNvPr id="22" name="타원 21"/>
                  <p:cNvSpPr/>
                  <p:nvPr/>
                </p:nvSpPr>
                <p:spPr>
                  <a:xfrm>
                    <a:off x="2191151" y="1304637"/>
                    <a:ext cx="859536" cy="85953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  <p:sp>
                <p:nvSpPr>
                  <p:cNvPr id="23" name="타원 22"/>
                  <p:cNvSpPr/>
                  <p:nvPr/>
                </p:nvSpPr>
                <p:spPr>
                  <a:xfrm>
                    <a:off x="2886455" y="944880"/>
                    <a:ext cx="1322832" cy="1322832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  <p:sp>
                <p:nvSpPr>
                  <p:cNvPr id="24" name="타원 23"/>
                  <p:cNvSpPr/>
                  <p:nvPr/>
                </p:nvSpPr>
                <p:spPr>
                  <a:xfrm>
                    <a:off x="3933225" y="1472300"/>
                    <a:ext cx="859536" cy="85953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  <p:sp>
                <p:nvSpPr>
                  <p:cNvPr id="25" name="직사각형 24"/>
                  <p:cNvSpPr/>
                  <p:nvPr/>
                </p:nvSpPr>
                <p:spPr>
                  <a:xfrm>
                    <a:off x="2011680" y="1950720"/>
                    <a:ext cx="3072384" cy="865632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</p:grpSp>
            <p:grpSp>
              <p:nvGrpSpPr>
                <p:cNvPr id="13" name="그룹 12"/>
                <p:cNvGrpSpPr/>
                <p:nvPr/>
              </p:nvGrpSpPr>
              <p:grpSpPr>
                <a:xfrm>
                  <a:off x="7997174" y="6059277"/>
                  <a:ext cx="1780468" cy="807818"/>
                  <a:chOff x="1431976" y="944880"/>
                  <a:chExt cx="4108955" cy="1871472"/>
                </a:xfrm>
                <a:grpFill/>
              </p:grpSpPr>
              <p:sp>
                <p:nvSpPr>
                  <p:cNvPr id="14" name="타원 13"/>
                  <p:cNvSpPr/>
                  <p:nvPr/>
                </p:nvSpPr>
                <p:spPr>
                  <a:xfrm>
                    <a:off x="1431976" y="1719072"/>
                    <a:ext cx="1097280" cy="1097280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15" name="타원 14"/>
                  <p:cNvSpPr/>
                  <p:nvPr/>
                </p:nvSpPr>
                <p:spPr>
                  <a:xfrm>
                    <a:off x="4443651" y="1719072"/>
                    <a:ext cx="1097280" cy="1097280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16" name="타원 15"/>
                  <p:cNvSpPr/>
                  <p:nvPr/>
                </p:nvSpPr>
                <p:spPr>
                  <a:xfrm>
                    <a:off x="2191151" y="1304637"/>
                    <a:ext cx="859536" cy="85953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17" name="타원 16"/>
                  <p:cNvSpPr/>
                  <p:nvPr/>
                </p:nvSpPr>
                <p:spPr>
                  <a:xfrm>
                    <a:off x="2886455" y="944880"/>
                    <a:ext cx="1322832" cy="1322832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18" name="타원 17"/>
                  <p:cNvSpPr/>
                  <p:nvPr/>
                </p:nvSpPr>
                <p:spPr>
                  <a:xfrm>
                    <a:off x="3933225" y="1472300"/>
                    <a:ext cx="859536" cy="85953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19" name="직사각형 18"/>
                  <p:cNvSpPr/>
                  <p:nvPr/>
                </p:nvSpPr>
                <p:spPr>
                  <a:xfrm>
                    <a:off x="2011680" y="1950720"/>
                    <a:ext cx="3072384" cy="865632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</p:grpSp>
          </p:grpSp>
          <p:sp>
            <p:nvSpPr>
              <p:cNvPr id="6" name="직사각형 5"/>
              <p:cNvSpPr/>
              <p:nvPr/>
            </p:nvSpPr>
            <p:spPr>
              <a:xfrm>
                <a:off x="-1" y="1553558"/>
                <a:ext cx="9208901" cy="530444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4" name="TextBox 3"/>
            <p:cNvSpPr txBox="1"/>
            <p:nvPr/>
          </p:nvSpPr>
          <p:spPr>
            <a:xfrm>
              <a:off x="1627776" y="36091"/>
              <a:ext cx="5953346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4400" b="1" dirty="0">
                  <a:solidFill>
                    <a:schemeClr val="bg1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위치 정보 수집</a:t>
              </a:r>
            </a:p>
          </p:txBody>
        </p:sp>
      </p:grpSp>
      <p:pic>
        <p:nvPicPr>
          <p:cNvPr id="55" name="그림 54">
            <a:extLst>
              <a:ext uri="{FF2B5EF4-FFF2-40B4-BE49-F238E27FC236}">
                <a16:creationId xmlns:a16="http://schemas.microsoft.com/office/drawing/2014/main" id="{B3E26D83-4DD0-47CE-BB26-FE02C5A8110B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2992" y="1545077"/>
            <a:ext cx="2520000" cy="5040000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F2F4237C-B9A4-4AF0-AEFE-58F140195B26}"/>
              </a:ext>
            </a:extLst>
          </p:cNvPr>
          <p:cNvSpPr txBox="1"/>
          <p:nvPr/>
        </p:nvSpPr>
        <p:spPr>
          <a:xfrm>
            <a:off x="5238860" y="4005723"/>
            <a:ext cx="2648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펜" panose="020B0503000000000000" pitchFamily="50" charset="-127"/>
                <a:ea typeface="나눔바른펜" panose="020B0503000000000000" pitchFamily="50" charset="-127"/>
                <a:cs typeface="+mn-cs"/>
              </a:rPr>
              <a:t>-&gt;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펜" panose="020B0503000000000000" pitchFamily="50" charset="-127"/>
                <a:ea typeface="나눔바른펜" panose="020B0503000000000000" pitchFamily="50" charset="-127"/>
                <a:cs typeface="+mn-cs"/>
              </a:rPr>
              <a:t>위치 설정 완료</a:t>
            </a:r>
          </a:p>
        </p:txBody>
      </p:sp>
    </p:spTree>
    <p:extLst>
      <p:ext uri="{BB962C8B-B14F-4D97-AF65-F5344CB8AC3E}">
        <p14:creationId xmlns:p14="http://schemas.microsoft.com/office/powerpoint/2010/main" val="39509575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AC6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-115168" y="36091"/>
            <a:ext cx="9648262" cy="6821908"/>
            <a:chOff x="-115168" y="36091"/>
            <a:chExt cx="9648262" cy="6821908"/>
          </a:xfrm>
        </p:grpSpPr>
        <p:grpSp>
          <p:nvGrpSpPr>
            <p:cNvPr id="3" name="그룹 2"/>
            <p:cNvGrpSpPr/>
            <p:nvPr/>
          </p:nvGrpSpPr>
          <p:grpSpPr>
            <a:xfrm>
              <a:off x="-115168" y="823728"/>
              <a:ext cx="9648262" cy="6034271"/>
              <a:chOff x="-115168" y="823728"/>
              <a:chExt cx="9648262" cy="6034271"/>
            </a:xfrm>
          </p:grpSpPr>
          <p:grpSp>
            <p:nvGrpSpPr>
              <p:cNvPr id="5" name="그룹 4"/>
              <p:cNvGrpSpPr/>
              <p:nvPr/>
            </p:nvGrpSpPr>
            <p:grpSpPr>
              <a:xfrm>
                <a:off x="-115168" y="823728"/>
                <a:ext cx="9648262" cy="834950"/>
                <a:chOff x="129380" y="6050182"/>
                <a:chExt cx="9648262" cy="834950"/>
              </a:xfrm>
              <a:solidFill>
                <a:schemeClr val="bg1"/>
              </a:solidFill>
            </p:grpSpPr>
            <p:grpSp>
              <p:nvGrpSpPr>
                <p:cNvPr id="7" name="그룹 6"/>
                <p:cNvGrpSpPr/>
                <p:nvPr/>
              </p:nvGrpSpPr>
              <p:grpSpPr>
                <a:xfrm>
                  <a:off x="129380" y="6050182"/>
                  <a:ext cx="1388667" cy="807818"/>
                  <a:chOff x="2336173" y="944880"/>
                  <a:chExt cx="3204758" cy="1871472"/>
                </a:xfrm>
                <a:grpFill/>
              </p:grpSpPr>
              <p:sp>
                <p:nvSpPr>
                  <p:cNvPr id="50" name="타원 49"/>
                  <p:cNvSpPr/>
                  <p:nvPr/>
                </p:nvSpPr>
                <p:spPr>
                  <a:xfrm>
                    <a:off x="4443651" y="1719072"/>
                    <a:ext cx="1097280" cy="1097280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51" name="타원 50"/>
                  <p:cNvSpPr/>
                  <p:nvPr/>
                </p:nvSpPr>
                <p:spPr>
                  <a:xfrm>
                    <a:off x="2336173" y="1251254"/>
                    <a:ext cx="859536" cy="859535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52" name="타원 51"/>
                  <p:cNvSpPr/>
                  <p:nvPr/>
                </p:nvSpPr>
                <p:spPr>
                  <a:xfrm>
                    <a:off x="2886455" y="944880"/>
                    <a:ext cx="1322832" cy="1322832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53" name="타원 52"/>
                  <p:cNvSpPr/>
                  <p:nvPr/>
                </p:nvSpPr>
                <p:spPr>
                  <a:xfrm>
                    <a:off x="3933225" y="1472300"/>
                    <a:ext cx="859536" cy="85953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54" name="직사각형 53"/>
                  <p:cNvSpPr/>
                  <p:nvPr/>
                </p:nvSpPr>
                <p:spPr>
                  <a:xfrm>
                    <a:off x="2601959" y="1950719"/>
                    <a:ext cx="2482105" cy="865633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</p:grpSp>
            <p:grpSp>
              <p:nvGrpSpPr>
                <p:cNvPr id="8" name="그룹 7"/>
                <p:cNvGrpSpPr/>
                <p:nvPr/>
              </p:nvGrpSpPr>
              <p:grpSpPr>
                <a:xfrm>
                  <a:off x="1095805" y="6068055"/>
                  <a:ext cx="1780468" cy="807818"/>
                  <a:chOff x="1431976" y="944880"/>
                  <a:chExt cx="4108955" cy="1871472"/>
                </a:xfrm>
                <a:grpFill/>
              </p:grpSpPr>
              <p:sp>
                <p:nvSpPr>
                  <p:cNvPr id="44" name="타원 43"/>
                  <p:cNvSpPr/>
                  <p:nvPr/>
                </p:nvSpPr>
                <p:spPr>
                  <a:xfrm>
                    <a:off x="1431976" y="1719072"/>
                    <a:ext cx="1097280" cy="1097280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  <p:sp>
                <p:nvSpPr>
                  <p:cNvPr id="45" name="타원 44"/>
                  <p:cNvSpPr/>
                  <p:nvPr/>
                </p:nvSpPr>
                <p:spPr>
                  <a:xfrm>
                    <a:off x="4443651" y="1719072"/>
                    <a:ext cx="1097280" cy="1097280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  <p:sp>
                <p:nvSpPr>
                  <p:cNvPr id="46" name="타원 45"/>
                  <p:cNvSpPr/>
                  <p:nvPr/>
                </p:nvSpPr>
                <p:spPr>
                  <a:xfrm>
                    <a:off x="2191151" y="1304637"/>
                    <a:ext cx="859536" cy="85953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  <p:sp>
                <p:nvSpPr>
                  <p:cNvPr id="47" name="타원 46"/>
                  <p:cNvSpPr/>
                  <p:nvPr/>
                </p:nvSpPr>
                <p:spPr>
                  <a:xfrm>
                    <a:off x="2886455" y="944880"/>
                    <a:ext cx="1322832" cy="1322832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  <p:sp>
                <p:nvSpPr>
                  <p:cNvPr id="48" name="타원 47"/>
                  <p:cNvSpPr/>
                  <p:nvPr/>
                </p:nvSpPr>
                <p:spPr>
                  <a:xfrm>
                    <a:off x="3933225" y="1472300"/>
                    <a:ext cx="859536" cy="85953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  <p:sp>
                <p:nvSpPr>
                  <p:cNvPr id="49" name="직사각형 48"/>
                  <p:cNvSpPr/>
                  <p:nvPr/>
                </p:nvSpPr>
                <p:spPr>
                  <a:xfrm>
                    <a:off x="2011680" y="1950720"/>
                    <a:ext cx="3072384" cy="865632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</p:grpSp>
            <p:grpSp>
              <p:nvGrpSpPr>
                <p:cNvPr id="9" name="그룹 8"/>
                <p:cNvGrpSpPr/>
                <p:nvPr/>
              </p:nvGrpSpPr>
              <p:grpSpPr>
                <a:xfrm>
                  <a:off x="2493530" y="6077314"/>
                  <a:ext cx="1780468" cy="807818"/>
                  <a:chOff x="1431976" y="944880"/>
                  <a:chExt cx="4108955" cy="1871472"/>
                </a:xfrm>
                <a:grpFill/>
              </p:grpSpPr>
              <p:sp>
                <p:nvSpPr>
                  <p:cNvPr id="38" name="타원 37"/>
                  <p:cNvSpPr/>
                  <p:nvPr/>
                </p:nvSpPr>
                <p:spPr>
                  <a:xfrm>
                    <a:off x="1431976" y="1719072"/>
                    <a:ext cx="1097280" cy="1097280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  <p:sp>
                <p:nvSpPr>
                  <p:cNvPr id="39" name="타원 38"/>
                  <p:cNvSpPr/>
                  <p:nvPr/>
                </p:nvSpPr>
                <p:spPr>
                  <a:xfrm>
                    <a:off x="4443651" y="1719072"/>
                    <a:ext cx="1097280" cy="1097280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  <p:sp>
                <p:nvSpPr>
                  <p:cNvPr id="40" name="타원 39"/>
                  <p:cNvSpPr/>
                  <p:nvPr/>
                </p:nvSpPr>
                <p:spPr>
                  <a:xfrm>
                    <a:off x="2191151" y="1304637"/>
                    <a:ext cx="859536" cy="85953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  <p:sp>
                <p:nvSpPr>
                  <p:cNvPr id="41" name="타원 40"/>
                  <p:cNvSpPr/>
                  <p:nvPr/>
                </p:nvSpPr>
                <p:spPr>
                  <a:xfrm>
                    <a:off x="2886455" y="944880"/>
                    <a:ext cx="1322832" cy="1322832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  <p:sp>
                <p:nvSpPr>
                  <p:cNvPr id="42" name="타원 41"/>
                  <p:cNvSpPr/>
                  <p:nvPr/>
                </p:nvSpPr>
                <p:spPr>
                  <a:xfrm>
                    <a:off x="3933225" y="1472300"/>
                    <a:ext cx="859536" cy="85953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  <p:sp>
                <p:nvSpPr>
                  <p:cNvPr id="43" name="직사각형 42"/>
                  <p:cNvSpPr/>
                  <p:nvPr/>
                </p:nvSpPr>
                <p:spPr>
                  <a:xfrm>
                    <a:off x="2011680" y="1950720"/>
                    <a:ext cx="3072384" cy="865632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</p:grpSp>
            <p:grpSp>
              <p:nvGrpSpPr>
                <p:cNvPr id="10" name="그룹 9"/>
                <p:cNvGrpSpPr/>
                <p:nvPr/>
              </p:nvGrpSpPr>
              <p:grpSpPr>
                <a:xfrm>
                  <a:off x="3874682" y="6052034"/>
                  <a:ext cx="1780468" cy="807818"/>
                  <a:chOff x="1431976" y="944880"/>
                  <a:chExt cx="4108955" cy="1871472"/>
                </a:xfrm>
                <a:grpFill/>
              </p:grpSpPr>
              <p:sp>
                <p:nvSpPr>
                  <p:cNvPr id="32" name="타원 31"/>
                  <p:cNvSpPr/>
                  <p:nvPr/>
                </p:nvSpPr>
                <p:spPr>
                  <a:xfrm>
                    <a:off x="1431976" y="1719072"/>
                    <a:ext cx="1097280" cy="1097279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  <p:sp>
                <p:nvSpPr>
                  <p:cNvPr id="33" name="타원 32"/>
                  <p:cNvSpPr/>
                  <p:nvPr/>
                </p:nvSpPr>
                <p:spPr>
                  <a:xfrm>
                    <a:off x="4443651" y="1719072"/>
                    <a:ext cx="1097280" cy="1097280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  <p:sp>
                <p:nvSpPr>
                  <p:cNvPr id="34" name="타원 33"/>
                  <p:cNvSpPr/>
                  <p:nvPr/>
                </p:nvSpPr>
                <p:spPr>
                  <a:xfrm>
                    <a:off x="2191151" y="1304637"/>
                    <a:ext cx="859536" cy="85953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  <p:sp>
                <p:nvSpPr>
                  <p:cNvPr id="35" name="타원 34"/>
                  <p:cNvSpPr/>
                  <p:nvPr/>
                </p:nvSpPr>
                <p:spPr>
                  <a:xfrm>
                    <a:off x="2886455" y="944880"/>
                    <a:ext cx="1322832" cy="1322832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  <p:sp>
                <p:nvSpPr>
                  <p:cNvPr id="36" name="타원 35"/>
                  <p:cNvSpPr/>
                  <p:nvPr/>
                </p:nvSpPr>
                <p:spPr>
                  <a:xfrm>
                    <a:off x="3933225" y="1472300"/>
                    <a:ext cx="859536" cy="85953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  <p:sp>
                <p:nvSpPr>
                  <p:cNvPr id="37" name="직사각형 36"/>
                  <p:cNvSpPr/>
                  <p:nvPr/>
                </p:nvSpPr>
                <p:spPr>
                  <a:xfrm>
                    <a:off x="2011680" y="1950720"/>
                    <a:ext cx="3072384" cy="865632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</p:grpSp>
            <p:grpSp>
              <p:nvGrpSpPr>
                <p:cNvPr id="11" name="그룹 10"/>
                <p:cNvGrpSpPr/>
                <p:nvPr/>
              </p:nvGrpSpPr>
              <p:grpSpPr>
                <a:xfrm>
                  <a:off x="5235198" y="6054407"/>
                  <a:ext cx="1780468" cy="807818"/>
                  <a:chOff x="1431976" y="944880"/>
                  <a:chExt cx="4108955" cy="1871472"/>
                </a:xfrm>
                <a:grpFill/>
              </p:grpSpPr>
              <p:sp>
                <p:nvSpPr>
                  <p:cNvPr id="26" name="타원 25"/>
                  <p:cNvSpPr/>
                  <p:nvPr/>
                </p:nvSpPr>
                <p:spPr>
                  <a:xfrm>
                    <a:off x="1431976" y="1719072"/>
                    <a:ext cx="1097280" cy="1097280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  <p:sp>
                <p:nvSpPr>
                  <p:cNvPr id="27" name="타원 26"/>
                  <p:cNvSpPr/>
                  <p:nvPr/>
                </p:nvSpPr>
                <p:spPr>
                  <a:xfrm>
                    <a:off x="4443651" y="1719072"/>
                    <a:ext cx="1097280" cy="1097280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  <p:sp>
                <p:nvSpPr>
                  <p:cNvPr id="28" name="타원 27"/>
                  <p:cNvSpPr/>
                  <p:nvPr/>
                </p:nvSpPr>
                <p:spPr>
                  <a:xfrm>
                    <a:off x="2191151" y="1304637"/>
                    <a:ext cx="859536" cy="85953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  <p:sp>
                <p:nvSpPr>
                  <p:cNvPr id="29" name="타원 28"/>
                  <p:cNvSpPr/>
                  <p:nvPr/>
                </p:nvSpPr>
                <p:spPr>
                  <a:xfrm>
                    <a:off x="2886455" y="944880"/>
                    <a:ext cx="1322832" cy="1322832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  <p:sp>
                <p:nvSpPr>
                  <p:cNvPr id="30" name="타원 29"/>
                  <p:cNvSpPr/>
                  <p:nvPr/>
                </p:nvSpPr>
                <p:spPr>
                  <a:xfrm>
                    <a:off x="3933225" y="1472300"/>
                    <a:ext cx="859536" cy="85953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  <p:sp>
                <p:nvSpPr>
                  <p:cNvPr id="31" name="직사각형 30"/>
                  <p:cNvSpPr/>
                  <p:nvPr/>
                </p:nvSpPr>
                <p:spPr>
                  <a:xfrm>
                    <a:off x="2011680" y="1950719"/>
                    <a:ext cx="3072384" cy="865633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</p:grpSp>
            <p:grpSp>
              <p:nvGrpSpPr>
                <p:cNvPr id="12" name="그룹 11"/>
                <p:cNvGrpSpPr/>
                <p:nvPr/>
              </p:nvGrpSpPr>
              <p:grpSpPr>
                <a:xfrm>
                  <a:off x="6636658" y="6056780"/>
                  <a:ext cx="1780468" cy="807818"/>
                  <a:chOff x="1431976" y="944880"/>
                  <a:chExt cx="4108955" cy="1871472"/>
                </a:xfrm>
                <a:grpFill/>
              </p:grpSpPr>
              <p:sp>
                <p:nvSpPr>
                  <p:cNvPr id="20" name="타원 19"/>
                  <p:cNvSpPr/>
                  <p:nvPr/>
                </p:nvSpPr>
                <p:spPr>
                  <a:xfrm>
                    <a:off x="1431976" y="1719072"/>
                    <a:ext cx="1097280" cy="1097280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  <p:sp>
                <p:nvSpPr>
                  <p:cNvPr id="21" name="타원 20"/>
                  <p:cNvSpPr/>
                  <p:nvPr/>
                </p:nvSpPr>
                <p:spPr>
                  <a:xfrm>
                    <a:off x="4443651" y="1719072"/>
                    <a:ext cx="1097280" cy="1097280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  <p:sp>
                <p:nvSpPr>
                  <p:cNvPr id="22" name="타원 21"/>
                  <p:cNvSpPr/>
                  <p:nvPr/>
                </p:nvSpPr>
                <p:spPr>
                  <a:xfrm>
                    <a:off x="2191151" y="1304637"/>
                    <a:ext cx="859536" cy="85953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  <p:sp>
                <p:nvSpPr>
                  <p:cNvPr id="23" name="타원 22"/>
                  <p:cNvSpPr/>
                  <p:nvPr/>
                </p:nvSpPr>
                <p:spPr>
                  <a:xfrm>
                    <a:off x="2886455" y="944880"/>
                    <a:ext cx="1322832" cy="1322832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  <p:sp>
                <p:nvSpPr>
                  <p:cNvPr id="24" name="타원 23"/>
                  <p:cNvSpPr/>
                  <p:nvPr/>
                </p:nvSpPr>
                <p:spPr>
                  <a:xfrm>
                    <a:off x="3933225" y="1472300"/>
                    <a:ext cx="859536" cy="85953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  <p:sp>
                <p:nvSpPr>
                  <p:cNvPr id="25" name="직사각형 24"/>
                  <p:cNvSpPr/>
                  <p:nvPr/>
                </p:nvSpPr>
                <p:spPr>
                  <a:xfrm>
                    <a:off x="2011680" y="1950720"/>
                    <a:ext cx="3072384" cy="865632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</p:grpSp>
            <p:grpSp>
              <p:nvGrpSpPr>
                <p:cNvPr id="13" name="그룹 12"/>
                <p:cNvGrpSpPr/>
                <p:nvPr/>
              </p:nvGrpSpPr>
              <p:grpSpPr>
                <a:xfrm>
                  <a:off x="7997174" y="6059277"/>
                  <a:ext cx="1780468" cy="807818"/>
                  <a:chOff x="1431976" y="944880"/>
                  <a:chExt cx="4108955" cy="1871472"/>
                </a:xfrm>
                <a:grpFill/>
              </p:grpSpPr>
              <p:sp>
                <p:nvSpPr>
                  <p:cNvPr id="14" name="타원 13"/>
                  <p:cNvSpPr/>
                  <p:nvPr/>
                </p:nvSpPr>
                <p:spPr>
                  <a:xfrm>
                    <a:off x="1431976" y="1719072"/>
                    <a:ext cx="1097280" cy="1097280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15" name="타원 14"/>
                  <p:cNvSpPr/>
                  <p:nvPr/>
                </p:nvSpPr>
                <p:spPr>
                  <a:xfrm>
                    <a:off x="4443651" y="1719072"/>
                    <a:ext cx="1097280" cy="1097280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16" name="타원 15"/>
                  <p:cNvSpPr/>
                  <p:nvPr/>
                </p:nvSpPr>
                <p:spPr>
                  <a:xfrm>
                    <a:off x="2191151" y="1304637"/>
                    <a:ext cx="859536" cy="85953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17" name="타원 16"/>
                  <p:cNvSpPr/>
                  <p:nvPr/>
                </p:nvSpPr>
                <p:spPr>
                  <a:xfrm>
                    <a:off x="2886455" y="944880"/>
                    <a:ext cx="1322832" cy="1322832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18" name="타원 17"/>
                  <p:cNvSpPr/>
                  <p:nvPr/>
                </p:nvSpPr>
                <p:spPr>
                  <a:xfrm>
                    <a:off x="3933225" y="1472300"/>
                    <a:ext cx="859536" cy="85953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19" name="직사각형 18"/>
                  <p:cNvSpPr/>
                  <p:nvPr/>
                </p:nvSpPr>
                <p:spPr>
                  <a:xfrm>
                    <a:off x="2011680" y="1950720"/>
                    <a:ext cx="3072384" cy="865632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</p:grpSp>
          </p:grpSp>
          <p:sp>
            <p:nvSpPr>
              <p:cNvPr id="6" name="직사각형 5"/>
              <p:cNvSpPr/>
              <p:nvPr/>
            </p:nvSpPr>
            <p:spPr>
              <a:xfrm>
                <a:off x="-1" y="1553558"/>
                <a:ext cx="9208901" cy="530444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4" name="TextBox 3"/>
            <p:cNvSpPr txBox="1"/>
            <p:nvPr/>
          </p:nvSpPr>
          <p:spPr>
            <a:xfrm>
              <a:off x="1627776" y="36091"/>
              <a:ext cx="5953346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4400" b="1" dirty="0">
                  <a:solidFill>
                    <a:schemeClr val="bg1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개인 데이터 추가</a:t>
              </a:r>
            </a:p>
          </p:txBody>
        </p:sp>
      </p:grpSp>
      <p:pic>
        <p:nvPicPr>
          <p:cNvPr id="56" name="그림 55">
            <a:extLst>
              <a:ext uri="{FF2B5EF4-FFF2-40B4-BE49-F238E27FC236}">
                <a16:creationId xmlns:a16="http://schemas.microsoft.com/office/drawing/2014/main" id="{A5129CB8-D667-4BAF-91F2-F8AAD539FF10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7488" y="1491527"/>
            <a:ext cx="2520000" cy="5040000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8807CB4A-C2F6-47EE-8847-DF237012B36D}"/>
              </a:ext>
            </a:extLst>
          </p:cNvPr>
          <p:cNvSpPr txBox="1"/>
          <p:nvPr/>
        </p:nvSpPr>
        <p:spPr>
          <a:xfrm>
            <a:off x="5904981" y="3897812"/>
            <a:ext cx="26489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펜" panose="020B0503000000000000" pitchFamily="50" charset="-127"/>
                <a:ea typeface="나눔바른펜" panose="020B0503000000000000" pitchFamily="50" charset="-127"/>
                <a:cs typeface="+mn-cs"/>
              </a:rPr>
              <a:t>-&gt;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펜" panose="020B0503000000000000" pitchFamily="50" charset="-127"/>
                <a:ea typeface="나눔바른펜" panose="020B0503000000000000" pitchFamily="50" charset="-127"/>
                <a:cs typeface="+mn-cs"/>
              </a:rPr>
              <a:t>환경 설정에서 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바른펜" panose="020B0503000000000000" pitchFamily="50" charset="-127"/>
              <a:ea typeface="나눔바른펜" panose="020B0503000000000000" pitchFamily="50" charset="-127"/>
              <a:cs typeface="+mn-cs"/>
            </a:endParaRPr>
          </a:p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펜" panose="020B0503000000000000" pitchFamily="50" charset="-127"/>
                <a:ea typeface="나눔바른펜" panose="020B0503000000000000" pitchFamily="50" charset="-127"/>
                <a:cs typeface="+mn-cs"/>
              </a:rPr>
              <a:t>   개인데이터 추가</a:t>
            </a:r>
          </a:p>
        </p:txBody>
      </p:sp>
    </p:spTree>
    <p:extLst>
      <p:ext uri="{BB962C8B-B14F-4D97-AF65-F5344CB8AC3E}">
        <p14:creationId xmlns:p14="http://schemas.microsoft.com/office/powerpoint/2010/main" val="14363673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149586" y="1208500"/>
            <a:ext cx="5027157" cy="2332132"/>
            <a:chOff x="2220236" y="4090737"/>
            <a:chExt cx="4643456" cy="2154131"/>
          </a:xfrm>
          <a:solidFill>
            <a:srgbClr val="87BCE6"/>
          </a:solidFill>
        </p:grpSpPr>
        <p:grpSp>
          <p:nvGrpSpPr>
            <p:cNvPr id="3" name="그룹 2"/>
            <p:cNvGrpSpPr/>
            <p:nvPr/>
          </p:nvGrpSpPr>
          <p:grpSpPr>
            <a:xfrm>
              <a:off x="2220236" y="4090737"/>
              <a:ext cx="4643456" cy="2154131"/>
              <a:chOff x="1536192" y="1100395"/>
              <a:chExt cx="3888597" cy="1715957"/>
            </a:xfrm>
            <a:grpFill/>
          </p:grpSpPr>
          <p:sp>
            <p:nvSpPr>
              <p:cNvPr id="11" name="타원 10"/>
              <p:cNvSpPr/>
              <p:nvPr/>
            </p:nvSpPr>
            <p:spPr>
              <a:xfrm>
                <a:off x="1536192" y="1719072"/>
                <a:ext cx="1097280" cy="10972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350">
                  <a:latin typeface="나눔바른펜" panose="020B0503000000000000" pitchFamily="50" charset="-127"/>
                  <a:ea typeface="나눔바른펜" panose="020B0503000000000000" pitchFamily="50" charset="-127"/>
                </a:endParaRPr>
              </a:p>
            </p:txBody>
          </p:sp>
          <p:sp>
            <p:nvSpPr>
              <p:cNvPr id="12" name="타원 11"/>
              <p:cNvSpPr/>
              <p:nvPr/>
            </p:nvSpPr>
            <p:spPr>
              <a:xfrm>
                <a:off x="4327509" y="1719072"/>
                <a:ext cx="1097280" cy="10972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350" dirty="0">
                  <a:latin typeface="나눔바른펜" panose="020B0503000000000000" pitchFamily="50" charset="-127"/>
                  <a:ea typeface="나눔바른펜" panose="020B0503000000000000" pitchFamily="50" charset="-127"/>
                </a:endParaRPr>
              </a:p>
            </p:txBody>
          </p:sp>
          <p:sp>
            <p:nvSpPr>
              <p:cNvPr id="13" name="타원 12"/>
              <p:cNvSpPr/>
              <p:nvPr/>
            </p:nvSpPr>
            <p:spPr>
              <a:xfrm>
                <a:off x="2249424" y="1408176"/>
                <a:ext cx="859536" cy="85953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350">
                  <a:latin typeface="나눔바른펜" panose="020B0503000000000000" pitchFamily="50" charset="-127"/>
                  <a:ea typeface="나눔바른펜" panose="020B0503000000000000" pitchFamily="50" charset="-127"/>
                </a:endParaRPr>
              </a:p>
            </p:txBody>
          </p:sp>
          <p:sp>
            <p:nvSpPr>
              <p:cNvPr id="14" name="타원 13"/>
              <p:cNvSpPr/>
              <p:nvPr/>
            </p:nvSpPr>
            <p:spPr>
              <a:xfrm>
                <a:off x="2871216" y="1100395"/>
                <a:ext cx="1322832" cy="12769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350" dirty="0">
                  <a:latin typeface="나눔바른펜" panose="020B0503000000000000" pitchFamily="50" charset="-127"/>
                  <a:ea typeface="나눔바른펜" panose="020B0503000000000000" pitchFamily="50" charset="-127"/>
                </a:endParaRPr>
              </a:p>
            </p:txBody>
          </p:sp>
          <p:sp>
            <p:nvSpPr>
              <p:cNvPr id="15" name="타원 14"/>
              <p:cNvSpPr/>
              <p:nvPr/>
            </p:nvSpPr>
            <p:spPr>
              <a:xfrm>
                <a:off x="3877056" y="1533144"/>
                <a:ext cx="859536" cy="85953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350">
                  <a:latin typeface="나눔바른펜" panose="020B0503000000000000" pitchFamily="50" charset="-127"/>
                  <a:ea typeface="나눔바른펜" panose="020B0503000000000000" pitchFamily="50" charset="-127"/>
                </a:endParaRPr>
              </a:p>
            </p:txBody>
          </p:sp>
          <p:sp>
            <p:nvSpPr>
              <p:cNvPr id="16" name="직사각형 15"/>
              <p:cNvSpPr/>
              <p:nvPr/>
            </p:nvSpPr>
            <p:spPr>
              <a:xfrm>
                <a:off x="2011680" y="1950720"/>
                <a:ext cx="2893422" cy="86563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350" dirty="0">
                  <a:latin typeface="나눔바른펜" panose="020B0503000000000000" pitchFamily="50" charset="-127"/>
                  <a:ea typeface="나눔바른펜" panose="020B0503000000000000" pitchFamily="50" charset="-127"/>
                </a:endParaRPr>
              </a:p>
            </p:txBody>
          </p:sp>
        </p:grpSp>
        <p:grpSp>
          <p:nvGrpSpPr>
            <p:cNvPr id="4" name="그룹 3"/>
            <p:cNvGrpSpPr/>
            <p:nvPr/>
          </p:nvGrpSpPr>
          <p:grpSpPr>
            <a:xfrm>
              <a:off x="2370342" y="4227096"/>
              <a:ext cx="4357255" cy="1871472"/>
              <a:chOff x="1431976" y="944880"/>
              <a:chExt cx="4108955" cy="1871472"/>
            </a:xfrm>
            <a:grpFill/>
          </p:grpSpPr>
          <p:sp>
            <p:nvSpPr>
              <p:cNvPr id="5" name="타원 4"/>
              <p:cNvSpPr/>
              <p:nvPr/>
            </p:nvSpPr>
            <p:spPr>
              <a:xfrm>
                <a:off x="1431976" y="1719072"/>
                <a:ext cx="1097280" cy="10972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350">
                  <a:latin typeface="나눔바른펜" panose="020B0503000000000000" pitchFamily="50" charset="-127"/>
                  <a:ea typeface="나눔바른펜" panose="020B0503000000000000" pitchFamily="50" charset="-127"/>
                </a:endParaRPr>
              </a:p>
            </p:txBody>
          </p:sp>
          <p:sp>
            <p:nvSpPr>
              <p:cNvPr id="6" name="타원 5"/>
              <p:cNvSpPr/>
              <p:nvPr/>
            </p:nvSpPr>
            <p:spPr>
              <a:xfrm>
                <a:off x="4443651" y="1719072"/>
                <a:ext cx="1097280" cy="10972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350" dirty="0">
                  <a:latin typeface="나눔바른펜" panose="020B0503000000000000" pitchFamily="50" charset="-127"/>
                  <a:ea typeface="나눔바른펜" panose="020B0503000000000000" pitchFamily="50" charset="-127"/>
                </a:endParaRPr>
              </a:p>
            </p:txBody>
          </p:sp>
          <p:sp>
            <p:nvSpPr>
              <p:cNvPr id="7" name="타원 6"/>
              <p:cNvSpPr/>
              <p:nvPr/>
            </p:nvSpPr>
            <p:spPr>
              <a:xfrm>
                <a:off x="2191151" y="1304637"/>
                <a:ext cx="859536" cy="85953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350" dirty="0">
                  <a:latin typeface="나눔바른펜" panose="020B0503000000000000" pitchFamily="50" charset="-127"/>
                  <a:ea typeface="나눔바른펜" panose="020B0503000000000000" pitchFamily="50" charset="-127"/>
                </a:endParaRPr>
              </a:p>
            </p:txBody>
          </p:sp>
          <p:sp>
            <p:nvSpPr>
              <p:cNvPr id="8" name="타원 7"/>
              <p:cNvSpPr/>
              <p:nvPr/>
            </p:nvSpPr>
            <p:spPr>
              <a:xfrm>
                <a:off x="2886455" y="944880"/>
                <a:ext cx="1322832" cy="132283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350" dirty="0">
                  <a:latin typeface="나눔바른펜" panose="020B0503000000000000" pitchFamily="50" charset="-127"/>
                  <a:ea typeface="나눔바른펜" panose="020B0503000000000000" pitchFamily="50" charset="-127"/>
                </a:endParaRPr>
              </a:p>
            </p:txBody>
          </p:sp>
          <p:sp>
            <p:nvSpPr>
              <p:cNvPr id="9" name="타원 8"/>
              <p:cNvSpPr/>
              <p:nvPr/>
            </p:nvSpPr>
            <p:spPr>
              <a:xfrm>
                <a:off x="3933225" y="1472300"/>
                <a:ext cx="859536" cy="85953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350" dirty="0">
                  <a:latin typeface="나눔바른펜" panose="020B0503000000000000" pitchFamily="50" charset="-127"/>
                  <a:ea typeface="나눔바른펜" panose="020B0503000000000000" pitchFamily="50" charset="-127"/>
                </a:endParaRPr>
              </a:p>
            </p:txBody>
          </p:sp>
          <p:sp>
            <p:nvSpPr>
              <p:cNvPr id="10" name="직사각형 9"/>
              <p:cNvSpPr/>
              <p:nvPr/>
            </p:nvSpPr>
            <p:spPr>
              <a:xfrm>
                <a:off x="2011680" y="1950720"/>
                <a:ext cx="3072384" cy="86563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350" dirty="0">
                  <a:latin typeface="나눔바른펜" panose="020B0503000000000000" pitchFamily="50" charset="-127"/>
                  <a:ea typeface="나눔바른펜" panose="020B0503000000000000" pitchFamily="50" charset="-127"/>
                </a:endParaRPr>
              </a:p>
            </p:txBody>
          </p:sp>
        </p:grpSp>
      </p:grpSp>
      <p:pic>
        <p:nvPicPr>
          <p:cNvPr id="17" name="그림 16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2718" y="4940380"/>
            <a:ext cx="697961" cy="697961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6910" y="4683775"/>
            <a:ext cx="880135" cy="880135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7642" y="4650053"/>
            <a:ext cx="948845" cy="948845"/>
          </a:xfrm>
          <a:prstGeom prst="rect">
            <a:avLst/>
          </a:prstGeom>
        </p:spPr>
      </p:pic>
      <p:cxnSp>
        <p:nvCxnSpPr>
          <p:cNvPr id="20" name="직선 연결선 19"/>
          <p:cNvCxnSpPr/>
          <p:nvPr/>
        </p:nvCxnSpPr>
        <p:spPr>
          <a:xfrm>
            <a:off x="3439544" y="3525421"/>
            <a:ext cx="0" cy="660141"/>
          </a:xfrm>
          <a:prstGeom prst="line">
            <a:avLst/>
          </a:prstGeom>
          <a:ln w="28575">
            <a:solidFill>
              <a:srgbClr val="A6CCEC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 flipH="1">
            <a:off x="3174184" y="4096932"/>
            <a:ext cx="226362" cy="0"/>
          </a:xfrm>
          <a:prstGeom prst="line">
            <a:avLst/>
          </a:prstGeom>
          <a:ln w="28575">
            <a:solidFill>
              <a:srgbClr val="A6CCEC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 flipH="1">
            <a:off x="4107880" y="4096933"/>
            <a:ext cx="669304" cy="0"/>
          </a:xfrm>
          <a:prstGeom prst="line">
            <a:avLst/>
          </a:prstGeom>
          <a:ln w="28575">
            <a:solidFill>
              <a:srgbClr val="A6CCEC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3255997" y="4098065"/>
            <a:ext cx="0" cy="660141"/>
          </a:xfrm>
          <a:prstGeom prst="line">
            <a:avLst/>
          </a:prstGeom>
          <a:ln w="28575">
            <a:solidFill>
              <a:srgbClr val="A6CCEC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4126901" y="3525421"/>
            <a:ext cx="0" cy="660141"/>
          </a:xfrm>
          <a:prstGeom prst="line">
            <a:avLst/>
          </a:prstGeom>
          <a:ln w="28575">
            <a:solidFill>
              <a:srgbClr val="A6CCEC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4761858" y="4098065"/>
            <a:ext cx="0" cy="842315"/>
          </a:xfrm>
          <a:prstGeom prst="line">
            <a:avLst/>
          </a:prstGeom>
          <a:ln w="28575">
            <a:solidFill>
              <a:srgbClr val="A6CCEC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6240696" y="3541512"/>
            <a:ext cx="0" cy="660141"/>
          </a:xfrm>
          <a:prstGeom prst="line">
            <a:avLst/>
          </a:prstGeom>
          <a:ln w="28575">
            <a:solidFill>
              <a:srgbClr val="A6CCEC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 flipH="1">
            <a:off x="5846977" y="4111131"/>
            <a:ext cx="393719" cy="0"/>
          </a:xfrm>
          <a:prstGeom prst="line">
            <a:avLst/>
          </a:prstGeom>
          <a:ln w="28575">
            <a:solidFill>
              <a:srgbClr val="A6CCEC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>
            <a:endCxn id="18" idx="0"/>
          </p:cNvCxnSpPr>
          <p:nvPr/>
        </p:nvCxnSpPr>
        <p:spPr>
          <a:xfrm>
            <a:off x="5846976" y="4127285"/>
            <a:ext cx="2" cy="556490"/>
          </a:xfrm>
          <a:prstGeom prst="line">
            <a:avLst/>
          </a:prstGeom>
          <a:ln w="28575">
            <a:solidFill>
              <a:srgbClr val="A6CCEC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1645025" y="1818127"/>
            <a:ext cx="59533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시작하며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658898" y="2853355"/>
            <a:ext cx="59533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필요성과 기대효과</a:t>
            </a:r>
          </a:p>
        </p:txBody>
      </p:sp>
      <p:sp>
        <p:nvSpPr>
          <p:cNvPr id="31" name="직사각형 30"/>
          <p:cNvSpPr/>
          <p:nvPr/>
        </p:nvSpPr>
        <p:spPr>
          <a:xfrm>
            <a:off x="-5073" y="5901348"/>
            <a:ext cx="9149073" cy="956651"/>
          </a:xfrm>
          <a:prstGeom prst="rect">
            <a:avLst/>
          </a:prstGeom>
          <a:solidFill>
            <a:srgbClr val="A6C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/>
          </a:p>
        </p:txBody>
      </p:sp>
      <p:sp>
        <p:nvSpPr>
          <p:cNvPr id="32" name="직사각형 31"/>
          <p:cNvSpPr/>
          <p:nvPr/>
        </p:nvSpPr>
        <p:spPr>
          <a:xfrm>
            <a:off x="-5074" y="4032"/>
            <a:ext cx="9149073" cy="956651"/>
          </a:xfrm>
          <a:prstGeom prst="rect">
            <a:avLst/>
          </a:prstGeom>
          <a:solidFill>
            <a:srgbClr val="A6C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/>
          </a:p>
        </p:txBody>
      </p:sp>
    </p:spTree>
    <p:extLst>
      <p:ext uri="{BB962C8B-B14F-4D97-AF65-F5344CB8AC3E}">
        <p14:creationId xmlns:p14="http://schemas.microsoft.com/office/powerpoint/2010/main" val="15270154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AC6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-115168" y="36091"/>
            <a:ext cx="9648262" cy="6821908"/>
            <a:chOff x="-115168" y="36091"/>
            <a:chExt cx="9648262" cy="6821908"/>
          </a:xfrm>
        </p:grpSpPr>
        <p:grpSp>
          <p:nvGrpSpPr>
            <p:cNvPr id="3" name="그룹 2"/>
            <p:cNvGrpSpPr/>
            <p:nvPr/>
          </p:nvGrpSpPr>
          <p:grpSpPr>
            <a:xfrm>
              <a:off x="-115168" y="823728"/>
              <a:ext cx="9648262" cy="6034271"/>
              <a:chOff x="-115168" y="823728"/>
              <a:chExt cx="9648262" cy="6034271"/>
            </a:xfrm>
          </p:grpSpPr>
          <p:grpSp>
            <p:nvGrpSpPr>
              <p:cNvPr id="5" name="그룹 4"/>
              <p:cNvGrpSpPr/>
              <p:nvPr/>
            </p:nvGrpSpPr>
            <p:grpSpPr>
              <a:xfrm>
                <a:off x="-115168" y="823728"/>
                <a:ext cx="9648262" cy="834950"/>
                <a:chOff x="129380" y="6050182"/>
                <a:chExt cx="9648262" cy="834950"/>
              </a:xfrm>
              <a:solidFill>
                <a:schemeClr val="bg1"/>
              </a:solidFill>
            </p:grpSpPr>
            <p:grpSp>
              <p:nvGrpSpPr>
                <p:cNvPr id="7" name="그룹 6"/>
                <p:cNvGrpSpPr/>
                <p:nvPr/>
              </p:nvGrpSpPr>
              <p:grpSpPr>
                <a:xfrm>
                  <a:off x="129380" y="6050182"/>
                  <a:ext cx="1388667" cy="807818"/>
                  <a:chOff x="2336173" y="944880"/>
                  <a:chExt cx="3204758" cy="1871472"/>
                </a:xfrm>
                <a:grpFill/>
              </p:grpSpPr>
              <p:sp>
                <p:nvSpPr>
                  <p:cNvPr id="50" name="타원 49"/>
                  <p:cNvSpPr/>
                  <p:nvPr/>
                </p:nvSpPr>
                <p:spPr>
                  <a:xfrm>
                    <a:off x="4443651" y="1719072"/>
                    <a:ext cx="1097280" cy="1097280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51" name="타원 50"/>
                  <p:cNvSpPr/>
                  <p:nvPr/>
                </p:nvSpPr>
                <p:spPr>
                  <a:xfrm>
                    <a:off x="2336173" y="1251254"/>
                    <a:ext cx="859536" cy="859535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52" name="타원 51"/>
                  <p:cNvSpPr/>
                  <p:nvPr/>
                </p:nvSpPr>
                <p:spPr>
                  <a:xfrm>
                    <a:off x="2886455" y="944880"/>
                    <a:ext cx="1322832" cy="1322832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53" name="타원 52"/>
                  <p:cNvSpPr/>
                  <p:nvPr/>
                </p:nvSpPr>
                <p:spPr>
                  <a:xfrm>
                    <a:off x="3933225" y="1472300"/>
                    <a:ext cx="859536" cy="85953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54" name="직사각형 53"/>
                  <p:cNvSpPr/>
                  <p:nvPr/>
                </p:nvSpPr>
                <p:spPr>
                  <a:xfrm>
                    <a:off x="2601959" y="1950719"/>
                    <a:ext cx="2482105" cy="865633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</p:grpSp>
            <p:grpSp>
              <p:nvGrpSpPr>
                <p:cNvPr id="8" name="그룹 7"/>
                <p:cNvGrpSpPr/>
                <p:nvPr/>
              </p:nvGrpSpPr>
              <p:grpSpPr>
                <a:xfrm>
                  <a:off x="1095805" y="6068055"/>
                  <a:ext cx="1780468" cy="807818"/>
                  <a:chOff x="1431976" y="944880"/>
                  <a:chExt cx="4108955" cy="1871472"/>
                </a:xfrm>
                <a:grpFill/>
              </p:grpSpPr>
              <p:sp>
                <p:nvSpPr>
                  <p:cNvPr id="44" name="타원 43"/>
                  <p:cNvSpPr/>
                  <p:nvPr/>
                </p:nvSpPr>
                <p:spPr>
                  <a:xfrm>
                    <a:off x="1431976" y="1719072"/>
                    <a:ext cx="1097280" cy="1097280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  <p:sp>
                <p:nvSpPr>
                  <p:cNvPr id="45" name="타원 44"/>
                  <p:cNvSpPr/>
                  <p:nvPr/>
                </p:nvSpPr>
                <p:spPr>
                  <a:xfrm>
                    <a:off x="4443651" y="1719072"/>
                    <a:ext cx="1097280" cy="1097280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  <p:sp>
                <p:nvSpPr>
                  <p:cNvPr id="46" name="타원 45"/>
                  <p:cNvSpPr/>
                  <p:nvPr/>
                </p:nvSpPr>
                <p:spPr>
                  <a:xfrm>
                    <a:off x="2191151" y="1304637"/>
                    <a:ext cx="859536" cy="85953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  <p:sp>
                <p:nvSpPr>
                  <p:cNvPr id="47" name="타원 46"/>
                  <p:cNvSpPr/>
                  <p:nvPr/>
                </p:nvSpPr>
                <p:spPr>
                  <a:xfrm>
                    <a:off x="2886455" y="944880"/>
                    <a:ext cx="1322832" cy="1322832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  <p:sp>
                <p:nvSpPr>
                  <p:cNvPr id="48" name="타원 47"/>
                  <p:cNvSpPr/>
                  <p:nvPr/>
                </p:nvSpPr>
                <p:spPr>
                  <a:xfrm>
                    <a:off x="3933225" y="1472300"/>
                    <a:ext cx="859536" cy="85953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  <p:sp>
                <p:nvSpPr>
                  <p:cNvPr id="49" name="직사각형 48"/>
                  <p:cNvSpPr/>
                  <p:nvPr/>
                </p:nvSpPr>
                <p:spPr>
                  <a:xfrm>
                    <a:off x="2011680" y="1950720"/>
                    <a:ext cx="3072384" cy="865632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</p:grpSp>
            <p:grpSp>
              <p:nvGrpSpPr>
                <p:cNvPr id="9" name="그룹 8"/>
                <p:cNvGrpSpPr/>
                <p:nvPr/>
              </p:nvGrpSpPr>
              <p:grpSpPr>
                <a:xfrm>
                  <a:off x="2493530" y="6077314"/>
                  <a:ext cx="1780468" cy="807818"/>
                  <a:chOff x="1431976" y="944880"/>
                  <a:chExt cx="4108955" cy="1871472"/>
                </a:xfrm>
                <a:grpFill/>
              </p:grpSpPr>
              <p:sp>
                <p:nvSpPr>
                  <p:cNvPr id="38" name="타원 37"/>
                  <p:cNvSpPr/>
                  <p:nvPr/>
                </p:nvSpPr>
                <p:spPr>
                  <a:xfrm>
                    <a:off x="1431976" y="1719072"/>
                    <a:ext cx="1097280" cy="1097280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  <p:sp>
                <p:nvSpPr>
                  <p:cNvPr id="39" name="타원 38"/>
                  <p:cNvSpPr/>
                  <p:nvPr/>
                </p:nvSpPr>
                <p:spPr>
                  <a:xfrm>
                    <a:off x="4443651" y="1719072"/>
                    <a:ext cx="1097280" cy="1097280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  <p:sp>
                <p:nvSpPr>
                  <p:cNvPr id="40" name="타원 39"/>
                  <p:cNvSpPr/>
                  <p:nvPr/>
                </p:nvSpPr>
                <p:spPr>
                  <a:xfrm>
                    <a:off x="2191151" y="1304637"/>
                    <a:ext cx="859536" cy="85953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  <p:sp>
                <p:nvSpPr>
                  <p:cNvPr id="41" name="타원 40"/>
                  <p:cNvSpPr/>
                  <p:nvPr/>
                </p:nvSpPr>
                <p:spPr>
                  <a:xfrm>
                    <a:off x="2886455" y="944880"/>
                    <a:ext cx="1322832" cy="1322832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  <p:sp>
                <p:nvSpPr>
                  <p:cNvPr id="42" name="타원 41"/>
                  <p:cNvSpPr/>
                  <p:nvPr/>
                </p:nvSpPr>
                <p:spPr>
                  <a:xfrm>
                    <a:off x="3933225" y="1472300"/>
                    <a:ext cx="859536" cy="85953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  <p:sp>
                <p:nvSpPr>
                  <p:cNvPr id="43" name="직사각형 42"/>
                  <p:cNvSpPr/>
                  <p:nvPr/>
                </p:nvSpPr>
                <p:spPr>
                  <a:xfrm>
                    <a:off x="2011680" y="1950720"/>
                    <a:ext cx="3072384" cy="865632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</p:grpSp>
            <p:grpSp>
              <p:nvGrpSpPr>
                <p:cNvPr id="10" name="그룹 9"/>
                <p:cNvGrpSpPr/>
                <p:nvPr/>
              </p:nvGrpSpPr>
              <p:grpSpPr>
                <a:xfrm>
                  <a:off x="3874682" y="6052034"/>
                  <a:ext cx="1780468" cy="807818"/>
                  <a:chOff x="1431976" y="944880"/>
                  <a:chExt cx="4108955" cy="1871472"/>
                </a:xfrm>
                <a:grpFill/>
              </p:grpSpPr>
              <p:sp>
                <p:nvSpPr>
                  <p:cNvPr id="32" name="타원 31"/>
                  <p:cNvSpPr/>
                  <p:nvPr/>
                </p:nvSpPr>
                <p:spPr>
                  <a:xfrm>
                    <a:off x="1431976" y="1719072"/>
                    <a:ext cx="1097280" cy="1097279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  <p:sp>
                <p:nvSpPr>
                  <p:cNvPr id="33" name="타원 32"/>
                  <p:cNvSpPr/>
                  <p:nvPr/>
                </p:nvSpPr>
                <p:spPr>
                  <a:xfrm>
                    <a:off x="4443651" y="1719072"/>
                    <a:ext cx="1097280" cy="1097280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  <p:sp>
                <p:nvSpPr>
                  <p:cNvPr id="34" name="타원 33"/>
                  <p:cNvSpPr/>
                  <p:nvPr/>
                </p:nvSpPr>
                <p:spPr>
                  <a:xfrm>
                    <a:off x="2191151" y="1304637"/>
                    <a:ext cx="859536" cy="85953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  <p:sp>
                <p:nvSpPr>
                  <p:cNvPr id="35" name="타원 34"/>
                  <p:cNvSpPr/>
                  <p:nvPr/>
                </p:nvSpPr>
                <p:spPr>
                  <a:xfrm>
                    <a:off x="2886455" y="944880"/>
                    <a:ext cx="1322832" cy="1322832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  <p:sp>
                <p:nvSpPr>
                  <p:cNvPr id="36" name="타원 35"/>
                  <p:cNvSpPr/>
                  <p:nvPr/>
                </p:nvSpPr>
                <p:spPr>
                  <a:xfrm>
                    <a:off x="3933225" y="1472300"/>
                    <a:ext cx="859536" cy="85953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  <p:sp>
                <p:nvSpPr>
                  <p:cNvPr id="37" name="직사각형 36"/>
                  <p:cNvSpPr/>
                  <p:nvPr/>
                </p:nvSpPr>
                <p:spPr>
                  <a:xfrm>
                    <a:off x="2011680" y="1950720"/>
                    <a:ext cx="3072384" cy="865632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</p:grpSp>
            <p:grpSp>
              <p:nvGrpSpPr>
                <p:cNvPr id="11" name="그룹 10"/>
                <p:cNvGrpSpPr/>
                <p:nvPr/>
              </p:nvGrpSpPr>
              <p:grpSpPr>
                <a:xfrm>
                  <a:off x="5235198" y="6054407"/>
                  <a:ext cx="1780468" cy="807818"/>
                  <a:chOff x="1431976" y="944880"/>
                  <a:chExt cx="4108955" cy="1871472"/>
                </a:xfrm>
                <a:grpFill/>
              </p:grpSpPr>
              <p:sp>
                <p:nvSpPr>
                  <p:cNvPr id="26" name="타원 25"/>
                  <p:cNvSpPr/>
                  <p:nvPr/>
                </p:nvSpPr>
                <p:spPr>
                  <a:xfrm>
                    <a:off x="1431976" y="1719072"/>
                    <a:ext cx="1097280" cy="1097280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  <p:sp>
                <p:nvSpPr>
                  <p:cNvPr id="27" name="타원 26"/>
                  <p:cNvSpPr/>
                  <p:nvPr/>
                </p:nvSpPr>
                <p:spPr>
                  <a:xfrm>
                    <a:off x="4443651" y="1719072"/>
                    <a:ext cx="1097280" cy="1097280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  <p:sp>
                <p:nvSpPr>
                  <p:cNvPr id="28" name="타원 27"/>
                  <p:cNvSpPr/>
                  <p:nvPr/>
                </p:nvSpPr>
                <p:spPr>
                  <a:xfrm>
                    <a:off x="2191151" y="1304637"/>
                    <a:ext cx="859536" cy="85953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  <p:sp>
                <p:nvSpPr>
                  <p:cNvPr id="29" name="타원 28"/>
                  <p:cNvSpPr/>
                  <p:nvPr/>
                </p:nvSpPr>
                <p:spPr>
                  <a:xfrm>
                    <a:off x="2886455" y="944880"/>
                    <a:ext cx="1322832" cy="1322832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  <p:sp>
                <p:nvSpPr>
                  <p:cNvPr id="30" name="타원 29"/>
                  <p:cNvSpPr/>
                  <p:nvPr/>
                </p:nvSpPr>
                <p:spPr>
                  <a:xfrm>
                    <a:off x="3933225" y="1472300"/>
                    <a:ext cx="859536" cy="85953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  <p:sp>
                <p:nvSpPr>
                  <p:cNvPr id="31" name="직사각형 30"/>
                  <p:cNvSpPr/>
                  <p:nvPr/>
                </p:nvSpPr>
                <p:spPr>
                  <a:xfrm>
                    <a:off x="2011680" y="1950719"/>
                    <a:ext cx="3072384" cy="865633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</p:grpSp>
            <p:grpSp>
              <p:nvGrpSpPr>
                <p:cNvPr id="12" name="그룹 11"/>
                <p:cNvGrpSpPr/>
                <p:nvPr/>
              </p:nvGrpSpPr>
              <p:grpSpPr>
                <a:xfrm>
                  <a:off x="6636658" y="6056780"/>
                  <a:ext cx="1780468" cy="807818"/>
                  <a:chOff x="1431976" y="944880"/>
                  <a:chExt cx="4108955" cy="1871472"/>
                </a:xfrm>
                <a:grpFill/>
              </p:grpSpPr>
              <p:sp>
                <p:nvSpPr>
                  <p:cNvPr id="20" name="타원 19"/>
                  <p:cNvSpPr/>
                  <p:nvPr/>
                </p:nvSpPr>
                <p:spPr>
                  <a:xfrm>
                    <a:off x="1431976" y="1719072"/>
                    <a:ext cx="1097280" cy="1097280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  <p:sp>
                <p:nvSpPr>
                  <p:cNvPr id="21" name="타원 20"/>
                  <p:cNvSpPr/>
                  <p:nvPr/>
                </p:nvSpPr>
                <p:spPr>
                  <a:xfrm>
                    <a:off x="4443651" y="1719072"/>
                    <a:ext cx="1097280" cy="1097280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  <p:sp>
                <p:nvSpPr>
                  <p:cNvPr id="22" name="타원 21"/>
                  <p:cNvSpPr/>
                  <p:nvPr/>
                </p:nvSpPr>
                <p:spPr>
                  <a:xfrm>
                    <a:off x="2191151" y="1304637"/>
                    <a:ext cx="859536" cy="85953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  <p:sp>
                <p:nvSpPr>
                  <p:cNvPr id="23" name="타원 22"/>
                  <p:cNvSpPr/>
                  <p:nvPr/>
                </p:nvSpPr>
                <p:spPr>
                  <a:xfrm>
                    <a:off x="2886455" y="944880"/>
                    <a:ext cx="1322832" cy="1322832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  <p:sp>
                <p:nvSpPr>
                  <p:cNvPr id="24" name="타원 23"/>
                  <p:cNvSpPr/>
                  <p:nvPr/>
                </p:nvSpPr>
                <p:spPr>
                  <a:xfrm>
                    <a:off x="3933225" y="1472300"/>
                    <a:ext cx="859536" cy="85953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  <p:sp>
                <p:nvSpPr>
                  <p:cNvPr id="25" name="직사각형 24"/>
                  <p:cNvSpPr/>
                  <p:nvPr/>
                </p:nvSpPr>
                <p:spPr>
                  <a:xfrm>
                    <a:off x="2011680" y="1950720"/>
                    <a:ext cx="3072384" cy="865632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</p:grpSp>
            <p:grpSp>
              <p:nvGrpSpPr>
                <p:cNvPr id="13" name="그룹 12"/>
                <p:cNvGrpSpPr/>
                <p:nvPr/>
              </p:nvGrpSpPr>
              <p:grpSpPr>
                <a:xfrm>
                  <a:off x="7997174" y="6059277"/>
                  <a:ext cx="1780468" cy="807818"/>
                  <a:chOff x="1431976" y="944880"/>
                  <a:chExt cx="4108955" cy="1871472"/>
                </a:xfrm>
                <a:grpFill/>
              </p:grpSpPr>
              <p:sp>
                <p:nvSpPr>
                  <p:cNvPr id="14" name="타원 13"/>
                  <p:cNvSpPr/>
                  <p:nvPr/>
                </p:nvSpPr>
                <p:spPr>
                  <a:xfrm>
                    <a:off x="1431976" y="1719072"/>
                    <a:ext cx="1097280" cy="1097280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15" name="타원 14"/>
                  <p:cNvSpPr/>
                  <p:nvPr/>
                </p:nvSpPr>
                <p:spPr>
                  <a:xfrm>
                    <a:off x="4443651" y="1719072"/>
                    <a:ext cx="1097280" cy="1097280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16" name="타원 15"/>
                  <p:cNvSpPr/>
                  <p:nvPr/>
                </p:nvSpPr>
                <p:spPr>
                  <a:xfrm>
                    <a:off x="2191151" y="1304637"/>
                    <a:ext cx="859536" cy="85953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17" name="타원 16"/>
                  <p:cNvSpPr/>
                  <p:nvPr/>
                </p:nvSpPr>
                <p:spPr>
                  <a:xfrm>
                    <a:off x="2886455" y="944880"/>
                    <a:ext cx="1322832" cy="1322832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18" name="타원 17"/>
                  <p:cNvSpPr/>
                  <p:nvPr/>
                </p:nvSpPr>
                <p:spPr>
                  <a:xfrm>
                    <a:off x="3933225" y="1472300"/>
                    <a:ext cx="859536" cy="85953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19" name="직사각형 18"/>
                  <p:cNvSpPr/>
                  <p:nvPr/>
                </p:nvSpPr>
                <p:spPr>
                  <a:xfrm>
                    <a:off x="2011680" y="1950720"/>
                    <a:ext cx="3072384" cy="865632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</p:grpSp>
          </p:grpSp>
          <p:sp>
            <p:nvSpPr>
              <p:cNvPr id="6" name="직사각형 5"/>
              <p:cNvSpPr/>
              <p:nvPr/>
            </p:nvSpPr>
            <p:spPr>
              <a:xfrm>
                <a:off x="-1" y="1553558"/>
                <a:ext cx="9208901" cy="530444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4" name="TextBox 3"/>
            <p:cNvSpPr txBox="1"/>
            <p:nvPr/>
          </p:nvSpPr>
          <p:spPr>
            <a:xfrm>
              <a:off x="1627776" y="36091"/>
              <a:ext cx="5953346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4400" b="1" dirty="0">
                  <a:solidFill>
                    <a:schemeClr val="bg1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개인 데이터 추가</a:t>
              </a:r>
            </a:p>
          </p:txBody>
        </p:sp>
      </p:grpSp>
      <p:pic>
        <p:nvPicPr>
          <p:cNvPr id="57" name="그림 56">
            <a:extLst>
              <a:ext uri="{FF2B5EF4-FFF2-40B4-BE49-F238E27FC236}">
                <a16:creationId xmlns:a16="http://schemas.microsoft.com/office/drawing/2014/main" id="{5E0E13DB-D770-46C8-B35D-C0EE19A5580B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2466" y="1425208"/>
            <a:ext cx="2520000" cy="5040000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B040AF06-2CE9-4383-B44E-0FEF2C7E66E8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668" y="1442617"/>
            <a:ext cx="2520000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3526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AC6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-115168" y="36091"/>
            <a:ext cx="9648262" cy="6821908"/>
            <a:chOff x="-115168" y="36091"/>
            <a:chExt cx="9648262" cy="6821908"/>
          </a:xfrm>
        </p:grpSpPr>
        <p:grpSp>
          <p:nvGrpSpPr>
            <p:cNvPr id="3" name="그룹 2"/>
            <p:cNvGrpSpPr/>
            <p:nvPr/>
          </p:nvGrpSpPr>
          <p:grpSpPr>
            <a:xfrm>
              <a:off x="-115168" y="823728"/>
              <a:ext cx="9648262" cy="6034271"/>
              <a:chOff x="-115168" y="823728"/>
              <a:chExt cx="9648262" cy="6034271"/>
            </a:xfrm>
          </p:grpSpPr>
          <p:grpSp>
            <p:nvGrpSpPr>
              <p:cNvPr id="5" name="그룹 4"/>
              <p:cNvGrpSpPr/>
              <p:nvPr/>
            </p:nvGrpSpPr>
            <p:grpSpPr>
              <a:xfrm>
                <a:off x="-115168" y="823728"/>
                <a:ext cx="9648262" cy="834950"/>
                <a:chOff x="129380" y="6050182"/>
                <a:chExt cx="9648262" cy="834950"/>
              </a:xfrm>
              <a:solidFill>
                <a:schemeClr val="bg1"/>
              </a:solidFill>
            </p:grpSpPr>
            <p:grpSp>
              <p:nvGrpSpPr>
                <p:cNvPr id="7" name="그룹 6"/>
                <p:cNvGrpSpPr/>
                <p:nvPr/>
              </p:nvGrpSpPr>
              <p:grpSpPr>
                <a:xfrm>
                  <a:off x="129380" y="6050182"/>
                  <a:ext cx="1388667" cy="807818"/>
                  <a:chOff x="2336173" y="944880"/>
                  <a:chExt cx="3204758" cy="1871472"/>
                </a:xfrm>
                <a:grpFill/>
              </p:grpSpPr>
              <p:sp>
                <p:nvSpPr>
                  <p:cNvPr id="50" name="타원 49"/>
                  <p:cNvSpPr/>
                  <p:nvPr/>
                </p:nvSpPr>
                <p:spPr>
                  <a:xfrm>
                    <a:off x="4443651" y="1719072"/>
                    <a:ext cx="1097280" cy="1097280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51" name="타원 50"/>
                  <p:cNvSpPr/>
                  <p:nvPr/>
                </p:nvSpPr>
                <p:spPr>
                  <a:xfrm>
                    <a:off x="2336173" y="1251254"/>
                    <a:ext cx="859536" cy="859535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52" name="타원 51"/>
                  <p:cNvSpPr/>
                  <p:nvPr/>
                </p:nvSpPr>
                <p:spPr>
                  <a:xfrm>
                    <a:off x="2886455" y="944880"/>
                    <a:ext cx="1322832" cy="1322832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53" name="타원 52"/>
                  <p:cNvSpPr/>
                  <p:nvPr/>
                </p:nvSpPr>
                <p:spPr>
                  <a:xfrm>
                    <a:off x="3933225" y="1472300"/>
                    <a:ext cx="859536" cy="85953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54" name="직사각형 53"/>
                  <p:cNvSpPr/>
                  <p:nvPr/>
                </p:nvSpPr>
                <p:spPr>
                  <a:xfrm>
                    <a:off x="2601959" y="1950719"/>
                    <a:ext cx="2482105" cy="865633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</p:grpSp>
            <p:grpSp>
              <p:nvGrpSpPr>
                <p:cNvPr id="8" name="그룹 7"/>
                <p:cNvGrpSpPr/>
                <p:nvPr/>
              </p:nvGrpSpPr>
              <p:grpSpPr>
                <a:xfrm>
                  <a:off x="1095805" y="6068055"/>
                  <a:ext cx="1780468" cy="807818"/>
                  <a:chOff x="1431976" y="944880"/>
                  <a:chExt cx="4108955" cy="1871472"/>
                </a:xfrm>
                <a:grpFill/>
              </p:grpSpPr>
              <p:sp>
                <p:nvSpPr>
                  <p:cNvPr id="44" name="타원 43"/>
                  <p:cNvSpPr/>
                  <p:nvPr/>
                </p:nvSpPr>
                <p:spPr>
                  <a:xfrm>
                    <a:off x="1431976" y="1719072"/>
                    <a:ext cx="1097280" cy="1097280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  <p:sp>
                <p:nvSpPr>
                  <p:cNvPr id="45" name="타원 44"/>
                  <p:cNvSpPr/>
                  <p:nvPr/>
                </p:nvSpPr>
                <p:spPr>
                  <a:xfrm>
                    <a:off x="4443651" y="1719072"/>
                    <a:ext cx="1097280" cy="1097280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  <p:sp>
                <p:nvSpPr>
                  <p:cNvPr id="46" name="타원 45"/>
                  <p:cNvSpPr/>
                  <p:nvPr/>
                </p:nvSpPr>
                <p:spPr>
                  <a:xfrm>
                    <a:off x="2191151" y="1304637"/>
                    <a:ext cx="859536" cy="85953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  <p:sp>
                <p:nvSpPr>
                  <p:cNvPr id="47" name="타원 46"/>
                  <p:cNvSpPr/>
                  <p:nvPr/>
                </p:nvSpPr>
                <p:spPr>
                  <a:xfrm>
                    <a:off x="2886455" y="944880"/>
                    <a:ext cx="1322832" cy="1322832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  <p:sp>
                <p:nvSpPr>
                  <p:cNvPr id="48" name="타원 47"/>
                  <p:cNvSpPr/>
                  <p:nvPr/>
                </p:nvSpPr>
                <p:spPr>
                  <a:xfrm>
                    <a:off x="3933225" y="1472300"/>
                    <a:ext cx="859536" cy="85953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  <p:sp>
                <p:nvSpPr>
                  <p:cNvPr id="49" name="직사각형 48"/>
                  <p:cNvSpPr/>
                  <p:nvPr/>
                </p:nvSpPr>
                <p:spPr>
                  <a:xfrm>
                    <a:off x="2011680" y="1950720"/>
                    <a:ext cx="3072384" cy="865632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</p:grpSp>
            <p:grpSp>
              <p:nvGrpSpPr>
                <p:cNvPr id="9" name="그룹 8"/>
                <p:cNvGrpSpPr/>
                <p:nvPr/>
              </p:nvGrpSpPr>
              <p:grpSpPr>
                <a:xfrm>
                  <a:off x="2493530" y="6077314"/>
                  <a:ext cx="1780468" cy="807818"/>
                  <a:chOff x="1431976" y="944880"/>
                  <a:chExt cx="4108955" cy="1871472"/>
                </a:xfrm>
                <a:grpFill/>
              </p:grpSpPr>
              <p:sp>
                <p:nvSpPr>
                  <p:cNvPr id="38" name="타원 37"/>
                  <p:cNvSpPr/>
                  <p:nvPr/>
                </p:nvSpPr>
                <p:spPr>
                  <a:xfrm>
                    <a:off x="1431976" y="1719072"/>
                    <a:ext cx="1097280" cy="1097280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  <p:sp>
                <p:nvSpPr>
                  <p:cNvPr id="39" name="타원 38"/>
                  <p:cNvSpPr/>
                  <p:nvPr/>
                </p:nvSpPr>
                <p:spPr>
                  <a:xfrm>
                    <a:off x="4443651" y="1719072"/>
                    <a:ext cx="1097280" cy="1097280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  <p:sp>
                <p:nvSpPr>
                  <p:cNvPr id="40" name="타원 39"/>
                  <p:cNvSpPr/>
                  <p:nvPr/>
                </p:nvSpPr>
                <p:spPr>
                  <a:xfrm>
                    <a:off x="2191151" y="1304637"/>
                    <a:ext cx="859536" cy="85953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  <p:sp>
                <p:nvSpPr>
                  <p:cNvPr id="41" name="타원 40"/>
                  <p:cNvSpPr/>
                  <p:nvPr/>
                </p:nvSpPr>
                <p:spPr>
                  <a:xfrm>
                    <a:off x="2886455" y="944880"/>
                    <a:ext cx="1322832" cy="1322832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  <p:sp>
                <p:nvSpPr>
                  <p:cNvPr id="42" name="타원 41"/>
                  <p:cNvSpPr/>
                  <p:nvPr/>
                </p:nvSpPr>
                <p:spPr>
                  <a:xfrm>
                    <a:off x="3933225" y="1472300"/>
                    <a:ext cx="859536" cy="85953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  <p:sp>
                <p:nvSpPr>
                  <p:cNvPr id="43" name="직사각형 42"/>
                  <p:cNvSpPr/>
                  <p:nvPr/>
                </p:nvSpPr>
                <p:spPr>
                  <a:xfrm>
                    <a:off x="2011680" y="1950720"/>
                    <a:ext cx="3072384" cy="865632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</p:grpSp>
            <p:grpSp>
              <p:nvGrpSpPr>
                <p:cNvPr id="10" name="그룹 9"/>
                <p:cNvGrpSpPr/>
                <p:nvPr/>
              </p:nvGrpSpPr>
              <p:grpSpPr>
                <a:xfrm>
                  <a:off x="3874682" y="6052034"/>
                  <a:ext cx="1780468" cy="807818"/>
                  <a:chOff x="1431976" y="944880"/>
                  <a:chExt cx="4108955" cy="1871472"/>
                </a:xfrm>
                <a:grpFill/>
              </p:grpSpPr>
              <p:sp>
                <p:nvSpPr>
                  <p:cNvPr id="32" name="타원 31"/>
                  <p:cNvSpPr/>
                  <p:nvPr/>
                </p:nvSpPr>
                <p:spPr>
                  <a:xfrm>
                    <a:off x="1431976" y="1719072"/>
                    <a:ext cx="1097280" cy="1097279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  <p:sp>
                <p:nvSpPr>
                  <p:cNvPr id="33" name="타원 32"/>
                  <p:cNvSpPr/>
                  <p:nvPr/>
                </p:nvSpPr>
                <p:spPr>
                  <a:xfrm>
                    <a:off x="4443651" y="1719072"/>
                    <a:ext cx="1097280" cy="1097280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  <p:sp>
                <p:nvSpPr>
                  <p:cNvPr id="34" name="타원 33"/>
                  <p:cNvSpPr/>
                  <p:nvPr/>
                </p:nvSpPr>
                <p:spPr>
                  <a:xfrm>
                    <a:off x="2191151" y="1304637"/>
                    <a:ext cx="859536" cy="85953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  <p:sp>
                <p:nvSpPr>
                  <p:cNvPr id="35" name="타원 34"/>
                  <p:cNvSpPr/>
                  <p:nvPr/>
                </p:nvSpPr>
                <p:spPr>
                  <a:xfrm>
                    <a:off x="2886455" y="944880"/>
                    <a:ext cx="1322832" cy="1322832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  <p:sp>
                <p:nvSpPr>
                  <p:cNvPr id="36" name="타원 35"/>
                  <p:cNvSpPr/>
                  <p:nvPr/>
                </p:nvSpPr>
                <p:spPr>
                  <a:xfrm>
                    <a:off x="3933225" y="1472300"/>
                    <a:ext cx="859536" cy="85953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  <p:sp>
                <p:nvSpPr>
                  <p:cNvPr id="37" name="직사각형 36"/>
                  <p:cNvSpPr/>
                  <p:nvPr/>
                </p:nvSpPr>
                <p:spPr>
                  <a:xfrm>
                    <a:off x="2011680" y="1950720"/>
                    <a:ext cx="3072384" cy="865632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</p:grpSp>
            <p:grpSp>
              <p:nvGrpSpPr>
                <p:cNvPr id="11" name="그룹 10"/>
                <p:cNvGrpSpPr/>
                <p:nvPr/>
              </p:nvGrpSpPr>
              <p:grpSpPr>
                <a:xfrm>
                  <a:off x="5235198" y="6054407"/>
                  <a:ext cx="1780468" cy="807818"/>
                  <a:chOff x="1431976" y="944880"/>
                  <a:chExt cx="4108955" cy="1871472"/>
                </a:xfrm>
                <a:grpFill/>
              </p:grpSpPr>
              <p:sp>
                <p:nvSpPr>
                  <p:cNvPr id="26" name="타원 25"/>
                  <p:cNvSpPr/>
                  <p:nvPr/>
                </p:nvSpPr>
                <p:spPr>
                  <a:xfrm>
                    <a:off x="1431976" y="1719072"/>
                    <a:ext cx="1097280" cy="1097280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  <p:sp>
                <p:nvSpPr>
                  <p:cNvPr id="27" name="타원 26"/>
                  <p:cNvSpPr/>
                  <p:nvPr/>
                </p:nvSpPr>
                <p:spPr>
                  <a:xfrm>
                    <a:off x="4443651" y="1719072"/>
                    <a:ext cx="1097280" cy="1097280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  <p:sp>
                <p:nvSpPr>
                  <p:cNvPr id="28" name="타원 27"/>
                  <p:cNvSpPr/>
                  <p:nvPr/>
                </p:nvSpPr>
                <p:spPr>
                  <a:xfrm>
                    <a:off x="2191151" y="1304637"/>
                    <a:ext cx="859536" cy="85953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  <p:sp>
                <p:nvSpPr>
                  <p:cNvPr id="29" name="타원 28"/>
                  <p:cNvSpPr/>
                  <p:nvPr/>
                </p:nvSpPr>
                <p:spPr>
                  <a:xfrm>
                    <a:off x="2886455" y="944880"/>
                    <a:ext cx="1322832" cy="1322832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  <p:sp>
                <p:nvSpPr>
                  <p:cNvPr id="30" name="타원 29"/>
                  <p:cNvSpPr/>
                  <p:nvPr/>
                </p:nvSpPr>
                <p:spPr>
                  <a:xfrm>
                    <a:off x="3933225" y="1472300"/>
                    <a:ext cx="859536" cy="85953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  <p:sp>
                <p:nvSpPr>
                  <p:cNvPr id="31" name="직사각형 30"/>
                  <p:cNvSpPr/>
                  <p:nvPr/>
                </p:nvSpPr>
                <p:spPr>
                  <a:xfrm>
                    <a:off x="2011680" y="1950719"/>
                    <a:ext cx="3072384" cy="865633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</p:grpSp>
            <p:grpSp>
              <p:nvGrpSpPr>
                <p:cNvPr id="12" name="그룹 11"/>
                <p:cNvGrpSpPr/>
                <p:nvPr/>
              </p:nvGrpSpPr>
              <p:grpSpPr>
                <a:xfrm>
                  <a:off x="6636658" y="6056780"/>
                  <a:ext cx="1780468" cy="807818"/>
                  <a:chOff x="1431976" y="944880"/>
                  <a:chExt cx="4108955" cy="1871472"/>
                </a:xfrm>
                <a:grpFill/>
              </p:grpSpPr>
              <p:sp>
                <p:nvSpPr>
                  <p:cNvPr id="20" name="타원 19"/>
                  <p:cNvSpPr/>
                  <p:nvPr/>
                </p:nvSpPr>
                <p:spPr>
                  <a:xfrm>
                    <a:off x="1431976" y="1719072"/>
                    <a:ext cx="1097280" cy="1097280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  <p:sp>
                <p:nvSpPr>
                  <p:cNvPr id="21" name="타원 20"/>
                  <p:cNvSpPr/>
                  <p:nvPr/>
                </p:nvSpPr>
                <p:spPr>
                  <a:xfrm>
                    <a:off x="4443651" y="1719072"/>
                    <a:ext cx="1097280" cy="1097280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  <p:sp>
                <p:nvSpPr>
                  <p:cNvPr id="22" name="타원 21"/>
                  <p:cNvSpPr/>
                  <p:nvPr/>
                </p:nvSpPr>
                <p:spPr>
                  <a:xfrm>
                    <a:off x="2191151" y="1304637"/>
                    <a:ext cx="859536" cy="85953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  <p:sp>
                <p:nvSpPr>
                  <p:cNvPr id="23" name="타원 22"/>
                  <p:cNvSpPr/>
                  <p:nvPr/>
                </p:nvSpPr>
                <p:spPr>
                  <a:xfrm>
                    <a:off x="2886455" y="944880"/>
                    <a:ext cx="1322832" cy="1322832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  <p:sp>
                <p:nvSpPr>
                  <p:cNvPr id="24" name="타원 23"/>
                  <p:cNvSpPr/>
                  <p:nvPr/>
                </p:nvSpPr>
                <p:spPr>
                  <a:xfrm>
                    <a:off x="3933225" y="1472300"/>
                    <a:ext cx="859536" cy="85953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  <p:sp>
                <p:nvSpPr>
                  <p:cNvPr id="25" name="직사각형 24"/>
                  <p:cNvSpPr/>
                  <p:nvPr/>
                </p:nvSpPr>
                <p:spPr>
                  <a:xfrm>
                    <a:off x="2011680" y="1950720"/>
                    <a:ext cx="3072384" cy="865632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</p:grpSp>
            <p:grpSp>
              <p:nvGrpSpPr>
                <p:cNvPr id="13" name="그룹 12"/>
                <p:cNvGrpSpPr/>
                <p:nvPr/>
              </p:nvGrpSpPr>
              <p:grpSpPr>
                <a:xfrm>
                  <a:off x="7997174" y="6059277"/>
                  <a:ext cx="1780468" cy="807818"/>
                  <a:chOff x="1431976" y="944880"/>
                  <a:chExt cx="4108955" cy="1871472"/>
                </a:xfrm>
                <a:grpFill/>
              </p:grpSpPr>
              <p:sp>
                <p:nvSpPr>
                  <p:cNvPr id="14" name="타원 13"/>
                  <p:cNvSpPr/>
                  <p:nvPr/>
                </p:nvSpPr>
                <p:spPr>
                  <a:xfrm>
                    <a:off x="1431976" y="1719072"/>
                    <a:ext cx="1097280" cy="1097280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15" name="타원 14"/>
                  <p:cNvSpPr/>
                  <p:nvPr/>
                </p:nvSpPr>
                <p:spPr>
                  <a:xfrm>
                    <a:off x="4443651" y="1719072"/>
                    <a:ext cx="1097280" cy="1097280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16" name="타원 15"/>
                  <p:cNvSpPr/>
                  <p:nvPr/>
                </p:nvSpPr>
                <p:spPr>
                  <a:xfrm>
                    <a:off x="2191151" y="1304637"/>
                    <a:ext cx="859536" cy="85953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17" name="타원 16"/>
                  <p:cNvSpPr/>
                  <p:nvPr/>
                </p:nvSpPr>
                <p:spPr>
                  <a:xfrm>
                    <a:off x="2886455" y="944880"/>
                    <a:ext cx="1322832" cy="1322832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18" name="타원 17"/>
                  <p:cNvSpPr/>
                  <p:nvPr/>
                </p:nvSpPr>
                <p:spPr>
                  <a:xfrm>
                    <a:off x="3933225" y="1472300"/>
                    <a:ext cx="859536" cy="85953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19" name="직사각형 18"/>
                  <p:cNvSpPr/>
                  <p:nvPr/>
                </p:nvSpPr>
                <p:spPr>
                  <a:xfrm>
                    <a:off x="2011680" y="1950720"/>
                    <a:ext cx="3072384" cy="865632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</p:grpSp>
          </p:grpSp>
          <p:sp>
            <p:nvSpPr>
              <p:cNvPr id="6" name="직사각형 5"/>
              <p:cNvSpPr/>
              <p:nvPr/>
            </p:nvSpPr>
            <p:spPr>
              <a:xfrm>
                <a:off x="-1" y="1553558"/>
                <a:ext cx="9208901" cy="530444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4" name="TextBox 3"/>
            <p:cNvSpPr txBox="1"/>
            <p:nvPr/>
          </p:nvSpPr>
          <p:spPr>
            <a:xfrm>
              <a:off x="1627776" y="36091"/>
              <a:ext cx="5953346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4400" b="1" dirty="0">
                  <a:solidFill>
                    <a:schemeClr val="bg1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옷 추천</a:t>
              </a:r>
            </a:p>
          </p:txBody>
        </p:sp>
      </p:grpSp>
      <p:pic>
        <p:nvPicPr>
          <p:cNvPr id="56" name="그림 55">
            <a:extLst>
              <a:ext uri="{FF2B5EF4-FFF2-40B4-BE49-F238E27FC236}">
                <a16:creationId xmlns:a16="http://schemas.microsoft.com/office/drawing/2014/main" id="{CA47A6BE-B169-4497-A40E-C015C80D0B89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8807" y="1476732"/>
            <a:ext cx="2520000" cy="5040000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7AFD25DD-8A48-4EAD-ACAD-1C2DACB15177}"/>
              </a:ext>
            </a:extLst>
          </p:cNvPr>
          <p:cNvSpPr txBox="1"/>
          <p:nvPr/>
        </p:nvSpPr>
        <p:spPr>
          <a:xfrm>
            <a:off x="5463972" y="3876196"/>
            <a:ext cx="2648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펜" panose="020B0503000000000000" pitchFamily="50" charset="-127"/>
                <a:ea typeface="나눔바른펜" panose="020B0503000000000000" pitchFamily="50" charset="-127"/>
                <a:cs typeface="+mn-cs"/>
              </a:rPr>
              <a:t>-&gt;</a:t>
            </a:r>
            <a:r>
              <a:rPr lang="ko-KR" altLang="en-US" sz="2000" dirty="0">
                <a:solidFill>
                  <a:prstClr val="black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달라진 옷 추천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바른펜" panose="020B0503000000000000" pitchFamily="50" charset="-127"/>
              <a:ea typeface="나눔바른펜" panose="020B0503000000000000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923880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AC6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-115168" y="36091"/>
            <a:ext cx="9648262" cy="6821908"/>
            <a:chOff x="-115168" y="36091"/>
            <a:chExt cx="9648262" cy="6821908"/>
          </a:xfrm>
        </p:grpSpPr>
        <p:grpSp>
          <p:nvGrpSpPr>
            <p:cNvPr id="3" name="그룹 2"/>
            <p:cNvGrpSpPr/>
            <p:nvPr/>
          </p:nvGrpSpPr>
          <p:grpSpPr>
            <a:xfrm>
              <a:off x="-115168" y="823728"/>
              <a:ext cx="9648262" cy="6034271"/>
              <a:chOff x="-115168" y="823728"/>
              <a:chExt cx="9648262" cy="6034271"/>
            </a:xfrm>
          </p:grpSpPr>
          <p:grpSp>
            <p:nvGrpSpPr>
              <p:cNvPr id="5" name="그룹 4"/>
              <p:cNvGrpSpPr/>
              <p:nvPr/>
            </p:nvGrpSpPr>
            <p:grpSpPr>
              <a:xfrm>
                <a:off x="-115168" y="823728"/>
                <a:ext cx="9648262" cy="834950"/>
                <a:chOff x="129380" y="6050182"/>
                <a:chExt cx="9648262" cy="834950"/>
              </a:xfrm>
              <a:solidFill>
                <a:schemeClr val="bg1"/>
              </a:solidFill>
            </p:grpSpPr>
            <p:grpSp>
              <p:nvGrpSpPr>
                <p:cNvPr id="7" name="그룹 6"/>
                <p:cNvGrpSpPr/>
                <p:nvPr/>
              </p:nvGrpSpPr>
              <p:grpSpPr>
                <a:xfrm>
                  <a:off x="129380" y="6050182"/>
                  <a:ext cx="1388667" cy="807818"/>
                  <a:chOff x="2336173" y="944880"/>
                  <a:chExt cx="3204758" cy="1871472"/>
                </a:xfrm>
                <a:grpFill/>
              </p:grpSpPr>
              <p:sp>
                <p:nvSpPr>
                  <p:cNvPr id="50" name="타원 49"/>
                  <p:cNvSpPr/>
                  <p:nvPr/>
                </p:nvSpPr>
                <p:spPr>
                  <a:xfrm>
                    <a:off x="4443651" y="1719072"/>
                    <a:ext cx="1097280" cy="1097280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51" name="타원 50"/>
                  <p:cNvSpPr/>
                  <p:nvPr/>
                </p:nvSpPr>
                <p:spPr>
                  <a:xfrm>
                    <a:off x="2336173" y="1251254"/>
                    <a:ext cx="859536" cy="859535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52" name="타원 51"/>
                  <p:cNvSpPr/>
                  <p:nvPr/>
                </p:nvSpPr>
                <p:spPr>
                  <a:xfrm>
                    <a:off x="2886455" y="944880"/>
                    <a:ext cx="1322832" cy="1322832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53" name="타원 52"/>
                  <p:cNvSpPr/>
                  <p:nvPr/>
                </p:nvSpPr>
                <p:spPr>
                  <a:xfrm>
                    <a:off x="3933225" y="1472300"/>
                    <a:ext cx="859536" cy="85953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54" name="직사각형 53"/>
                  <p:cNvSpPr/>
                  <p:nvPr/>
                </p:nvSpPr>
                <p:spPr>
                  <a:xfrm>
                    <a:off x="2601959" y="1950719"/>
                    <a:ext cx="2482105" cy="865633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</p:grpSp>
            <p:grpSp>
              <p:nvGrpSpPr>
                <p:cNvPr id="8" name="그룹 7"/>
                <p:cNvGrpSpPr/>
                <p:nvPr/>
              </p:nvGrpSpPr>
              <p:grpSpPr>
                <a:xfrm>
                  <a:off x="1095805" y="6068055"/>
                  <a:ext cx="1780468" cy="807818"/>
                  <a:chOff x="1431976" y="944880"/>
                  <a:chExt cx="4108955" cy="1871472"/>
                </a:xfrm>
                <a:grpFill/>
              </p:grpSpPr>
              <p:sp>
                <p:nvSpPr>
                  <p:cNvPr id="44" name="타원 43"/>
                  <p:cNvSpPr/>
                  <p:nvPr/>
                </p:nvSpPr>
                <p:spPr>
                  <a:xfrm>
                    <a:off x="1431976" y="1719072"/>
                    <a:ext cx="1097280" cy="1097280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  <p:sp>
                <p:nvSpPr>
                  <p:cNvPr id="45" name="타원 44"/>
                  <p:cNvSpPr/>
                  <p:nvPr/>
                </p:nvSpPr>
                <p:spPr>
                  <a:xfrm>
                    <a:off x="4443651" y="1719072"/>
                    <a:ext cx="1097280" cy="1097280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  <p:sp>
                <p:nvSpPr>
                  <p:cNvPr id="46" name="타원 45"/>
                  <p:cNvSpPr/>
                  <p:nvPr/>
                </p:nvSpPr>
                <p:spPr>
                  <a:xfrm>
                    <a:off x="2191151" y="1304637"/>
                    <a:ext cx="859536" cy="85953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  <p:sp>
                <p:nvSpPr>
                  <p:cNvPr id="47" name="타원 46"/>
                  <p:cNvSpPr/>
                  <p:nvPr/>
                </p:nvSpPr>
                <p:spPr>
                  <a:xfrm>
                    <a:off x="2886455" y="944880"/>
                    <a:ext cx="1322832" cy="1322832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  <p:sp>
                <p:nvSpPr>
                  <p:cNvPr id="48" name="타원 47"/>
                  <p:cNvSpPr/>
                  <p:nvPr/>
                </p:nvSpPr>
                <p:spPr>
                  <a:xfrm>
                    <a:off x="3933225" y="1472300"/>
                    <a:ext cx="859536" cy="85953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  <p:sp>
                <p:nvSpPr>
                  <p:cNvPr id="49" name="직사각형 48"/>
                  <p:cNvSpPr/>
                  <p:nvPr/>
                </p:nvSpPr>
                <p:spPr>
                  <a:xfrm>
                    <a:off x="2011680" y="1950720"/>
                    <a:ext cx="3072384" cy="865632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</p:grpSp>
            <p:grpSp>
              <p:nvGrpSpPr>
                <p:cNvPr id="9" name="그룹 8"/>
                <p:cNvGrpSpPr/>
                <p:nvPr/>
              </p:nvGrpSpPr>
              <p:grpSpPr>
                <a:xfrm>
                  <a:off x="2493530" y="6077314"/>
                  <a:ext cx="1780468" cy="807818"/>
                  <a:chOff x="1431976" y="944880"/>
                  <a:chExt cx="4108955" cy="1871472"/>
                </a:xfrm>
                <a:grpFill/>
              </p:grpSpPr>
              <p:sp>
                <p:nvSpPr>
                  <p:cNvPr id="38" name="타원 37"/>
                  <p:cNvSpPr/>
                  <p:nvPr/>
                </p:nvSpPr>
                <p:spPr>
                  <a:xfrm>
                    <a:off x="1431976" y="1719072"/>
                    <a:ext cx="1097280" cy="1097280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  <p:sp>
                <p:nvSpPr>
                  <p:cNvPr id="39" name="타원 38"/>
                  <p:cNvSpPr/>
                  <p:nvPr/>
                </p:nvSpPr>
                <p:spPr>
                  <a:xfrm>
                    <a:off x="4443651" y="1719072"/>
                    <a:ext cx="1097280" cy="1097280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  <p:sp>
                <p:nvSpPr>
                  <p:cNvPr id="40" name="타원 39"/>
                  <p:cNvSpPr/>
                  <p:nvPr/>
                </p:nvSpPr>
                <p:spPr>
                  <a:xfrm>
                    <a:off x="2191151" y="1304637"/>
                    <a:ext cx="859536" cy="85953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  <p:sp>
                <p:nvSpPr>
                  <p:cNvPr id="41" name="타원 40"/>
                  <p:cNvSpPr/>
                  <p:nvPr/>
                </p:nvSpPr>
                <p:spPr>
                  <a:xfrm>
                    <a:off x="2886455" y="944880"/>
                    <a:ext cx="1322832" cy="1322832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  <p:sp>
                <p:nvSpPr>
                  <p:cNvPr id="42" name="타원 41"/>
                  <p:cNvSpPr/>
                  <p:nvPr/>
                </p:nvSpPr>
                <p:spPr>
                  <a:xfrm>
                    <a:off x="3933225" y="1472300"/>
                    <a:ext cx="859536" cy="85953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  <p:sp>
                <p:nvSpPr>
                  <p:cNvPr id="43" name="직사각형 42"/>
                  <p:cNvSpPr/>
                  <p:nvPr/>
                </p:nvSpPr>
                <p:spPr>
                  <a:xfrm>
                    <a:off x="2011680" y="1950720"/>
                    <a:ext cx="3072384" cy="865632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</p:grpSp>
            <p:grpSp>
              <p:nvGrpSpPr>
                <p:cNvPr id="10" name="그룹 9"/>
                <p:cNvGrpSpPr/>
                <p:nvPr/>
              </p:nvGrpSpPr>
              <p:grpSpPr>
                <a:xfrm>
                  <a:off x="3874682" y="6052034"/>
                  <a:ext cx="1780468" cy="807818"/>
                  <a:chOff x="1431976" y="944880"/>
                  <a:chExt cx="4108955" cy="1871472"/>
                </a:xfrm>
                <a:grpFill/>
              </p:grpSpPr>
              <p:sp>
                <p:nvSpPr>
                  <p:cNvPr id="32" name="타원 31"/>
                  <p:cNvSpPr/>
                  <p:nvPr/>
                </p:nvSpPr>
                <p:spPr>
                  <a:xfrm>
                    <a:off x="1431976" y="1719072"/>
                    <a:ext cx="1097280" cy="1097279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  <p:sp>
                <p:nvSpPr>
                  <p:cNvPr id="33" name="타원 32"/>
                  <p:cNvSpPr/>
                  <p:nvPr/>
                </p:nvSpPr>
                <p:spPr>
                  <a:xfrm>
                    <a:off x="4443651" y="1719072"/>
                    <a:ext cx="1097280" cy="1097280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  <p:sp>
                <p:nvSpPr>
                  <p:cNvPr id="34" name="타원 33"/>
                  <p:cNvSpPr/>
                  <p:nvPr/>
                </p:nvSpPr>
                <p:spPr>
                  <a:xfrm>
                    <a:off x="2191151" y="1304637"/>
                    <a:ext cx="859536" cy="85953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  <p:sp>
                <p:nvSpPr>
                  <p:cNvPr id="35" name="타원 34"/>
                  <p:cNvSpPr/>
                  <p:nvPr/>
                </p:nvSpPr>
                <p:spPr>
                  <a:xfrm>
                    <a:off x="2886455" y="944880"/>
                    <a:ext cx="1322832" cy="1322832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  <p:sp>
                <p:nvSpPr>
                  <p:cNvPr id="36" name="타원 35"/>
                  <p:cNvSpPr/>
                  <p:nvPr/>
                </p:nvSpPr>
                <p:spPr>
                  <a:xfrm>
                    <a:off x="3933225" y="1472300"/>
                    <a:ext cx="859536" cy="85953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  <p:sp>
                <p:nvSpPr>
                  <p:cNvPr id="37" name="직사각형 36"/>
                  <p:cNvSpPr/>
                  <p:nvPr/>
                </p:nvSpPr>
                <p:spPr>
                  <a:xfrm>
                    <a:off x="2011680" y="1950720"/>
                    <a:ext cx="3072384" cy="865632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</p:grpSp>
            <p:grpSp>
              <p:nvGrpSpPr>
                <p:cNvPr id="11" name="그룹 10"/>
                <p:cNvGrpSpPr/>
                <p:nvPr/>
              </p:nvGrpSpPr>
              <p:grpSpPr>
                <a:xfrm>
                  <a:off x="5235198" y="6054407"/>
                  <a:ext cx="1780468" cy="807818"/>
                  <a:chOff x="1431976" y="944880"/>
                  <a:chExt cx="4108955" cy="1871472"/>
                </a:xfrm>
                <a:grpFill/>
              </p:grpSpPr>
              <p:sp>
                <p:nvSpPr>
                  <p:cNvPr id="26" name="타원 25"/>
                  <p:cNvSpPr/>
                  <p:nvPr/>
                </p:nvSpPr>
                <p:spPr>
                  <a:xfrm>
                    <a:off x="1431976" y="1719072"/>
                    <a:ext cx="1097280" cy="1097280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  <p:sp>
                <p:nvSpPr>
                  <p:cNvPr id="27" name="타원 26"/>
                  <p:cNvSpPr/>
                  <p:nvPr/>
                </p:nvSpPr>
                <p:spPr>
                  <a:xfrm>
                    <a:off x="4443651" y="1719072"/>
                    <a:ext cx="1097280" cy="1097280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  <p:sp>
                <p:nvSpPr>
                  <p:cNvPr id="28" name="타원 27"/>
                  <p:cNvSpPr/>
                  <p:nvPr/>
                </p:nvSpPr>
                <p:spPr>
                  <a:xfrm>
                    <a:off x="2191151" y="1304637"/>
                    <a:ext cx="859536" cy="85953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  <p:sp>
                <p:nvSpPr>
                  <p:cNvPr id="29" name="타원 28"/>
                  <p:cNvSpPr/>
                  <p:nvPr/>
                </p:nvSpPr>
                <p:spPr>
                  <a:xfrm>
                    <a:off x="2886455" y="944880"/>
                    <a:ext cx="1322832" cy="1322832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  <p:sp>
                <p:nvSpPr>
                  <p:cNvPr id="30" name="타원 29"/>
                  <p:cNvSpPr/>
                  <p:nvPr/>
                </p:nvSpPr>
                <p:spPr>
                  <a:xfrm>
                    <a:off x="3933225" y="1472300"/>
                    <a:ext cx="859536" cy="85953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  <p:sp>
                <p:nvSpPr>
                  <p:cNvPr id="31" name="직사각형 30"/>
                  <p:cNvSpPr/>
                  <p:nvPr/>
                </p:nvSpPr>
                <p:spPr>
                  <a:xfrm>
                    <a:off x="2011680" y="1950719"/>
                    <a:ext cx="3072384" cy="865633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</p:grpSp>
            <p:grpSp>
              <p:nvGrpSpPr>
                <p:cNvPr id="12" name="그룹 11"/>
                <p:cNvGrpSpPr/>
                <p:nvPr/>
              </p:nvGrpSpPr>
              <p:grpSpPr>
                <a:xfrm>
                  <a:off x="6636658" y="6056780"/>
                  <a:ext cx="1780468" cy="807818"/>
                  <a:chOff x="1431976" y="944880"/>
                  <a:chExt cx="4108955" cy="1871472"/>
                </a:xfrm>
                <a:grpFill/>
              </p:grpSpPr>
              <p:sp>
                <p:nvSpPr>
                  <p:cNvPr id="20" name="타원 19"/>
                  <p:cNvSpPr/>
                  <p:nvPr/>
                </p:nvSpPr>
                <p:spPr>
                  <a:xfrm>
                    <a:off x="1431976" y="1719072"/>
                    <a:ext cx="1097280" cy="1097280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  <p:sp>
                <p:nvSpPr>
                  <p:cNvPr id="21" name="타원 20"/>
                  <p:cNvSpPr/>
                  <p:nvPr/>
                </p:nvSpPr>
                <p:spPr>
                  <a:xfrm>
                    <a:off x="4443651" y="1719072"/>
                    <a:ext cx="1097280" cy="1097280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  <p:sp>
                <p:nvSpPr>
                  <p:cNvPr id="22" name="타원 21"/>
                  <p:cNvSpPr/>
                  <p:nvPr/>
                </p:nvSpPr>
                <p:spPr>
                  <a:xfrm>
                    <a:off x="2191151" y="1304637"/>
                    <a:ext cx="859536" cy="85953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  <p:sp>
                <p:nvSpPr>
                  <p:cNvPr id="23" name="타원 22"/>
                  <p:cNvSpPr/>
                  <p:nvPr/>
                </p:nvSpPr>
                <p:spPr>
                  <a:xfrm>
                    <a:off x="2886455" y="944880"/>
                    <a:ext cx="1322832" cy="1322832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  <p:sp>
                <p:nvSpPr>
                  <p:cNvPr id="24" name="타원 23"/>
                  <p:cNvSpPr/>
                  <p:nvPr/>
                </p:nvSpPr>
                <p:spPr>
                  <a:xfrm>
                    <a:off x="3933225" y="1472300"/>
                    <a:ext cx="859536" cy="85953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  <p:sp>
                <p:nvSpPr>
                  <p:cNvPr id="25" name="직사각형 24"/>
                  <p:cNvSpPr/>
                  <p:nvPr/>
                </p:nvSpPr>
                <p:spPr>
                  <a:xfrm>
                    <a:off x="2011680" y="1950720"/>
                    <a:ext cx="3072384" cy="865632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</p:grpSp>
            <p:grpSp>
              <p:nvGrpSpPr>
                <p:cNvPr id="13" name="그룹 12"/>
                <p:cNvGrpSpPr/>
                <p:nvPr/>
              </p:nvGrpSpPr>
              <p:grpSpPr>
                <a:xfrm>
                  <a:off x="7997174" y="6059277"/>
                  <a:ext cx="1780468" cy="807818"/>
                  <a:chOff x="1431976" y="944880"/>
                  <a:chExt cx="4108955" cy="1871472"/>
                </a:xfrm>
                <a:grpFill/>
              </p:grpSpPr>
              <p:sp>
                <p:nvSpPr>
                  <p:cNvPr id="14" name="타원 13"/>
                  <p:cNvSpPr/>
                  <p:nvPr/>
                </p:nvSpPr>
                <p:spPr>
                  <a:xfrm>
                    <a:off x="1431976" y="1719072"/>
                    <a:ext cx="1097280" cy="1097280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15" name="타원 14"/>
                  <p:cNvSpPr/>
                  <p:nvPr/>
                </p:nvSpPr>
                <p:spPr>
                  <a:xfrm>
                    <a:off x="4443651" y="1719072"/>
                    <a:ext cx="1097280" cy="1097280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16" name="타원 15"/>
                  <p:cNvSpPr/>
                  <p:nvPr/>
                </p:nvSpPr>
                <p:spPr>
                  <a:xfrm>
                    <a:off x="2191151" y="1304637"/>
                    <a:ext cx="859536" cy="85953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17" name="타원 16"/>
                  <p:cNvSpPr/>
                  <p:nvPr/>
                </p:nvSpPr>
                <p:spPr>
                  <a:xfrm>
                    <a:off x="2886455" y="944880"/>
                    <a:ext cx="1322832" cy="1322832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18" name="타원 17"/>
                  <p:cNvSpPr/>
                  <p:nvPr/>
                </p:nvSpPr>
                <p:spPr>
                  <a:xfrm>
                    <a:off x="3933225" y="1472300"/>
                    <a:ext cx="859536" cy="85953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19" name="직사각형 18"/>
                  <p:cNvSpPr/>
                  <p:nvPr/>
                </p:nvSpPr>
                <p:spPr>
                  <a:xfrm>
                    <a:off x="2011680" y="1950720"/>
                    <a:ext cx="3072384" cy="865632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</p:grpSp>
          </p:grpSp>
          <p:sp>
            <p:nvSpPr>
              <p:cNvPr id="6" name="직사각형 5"/>
              <p:cNvSpPr/>
              <p:nvPr/>
            </p:nvSpPr>
            <p:spPr>
              <a:xfrm>
                <a:off x="-1" y="1553558"/>
                <a:ext cx="9208901" cy="530444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4" name="TextBox 3"/>
            <p:cNvSpPr txBox="1"/>
            <p:nvPr/>
          </p:nvSpPr>
          <p:spPr>
            <a:xfrm>
              <a:off x="1627776" y="36091"/>
              <a:ext cx="5953346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4400" b="1" dirty="0">
                  <a:solidFill>
                    <a:schemeClr val="bg1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미세먼지 및 초미세먼지</a:t>
              </a:r>
            </a:p>
          </p:txBody>
        </p:sp>
      </p:grpSp>
      <p:pic>
        <p:nvPicPr>
          <p:cNvPr id="56" name="그림 55">
            <a:extLst>
              <a:ext uri="{FF2B5EF4-FFF2-40B4-BE49-F238E27FC236}">
                <a16:creationId xmlns:a16="http://schemas.microsoft.com/office/drawing/2014/main" id="{7F0BA6AA-27B4-4FEA-AAC0-429F43663DDA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757" y="1767531"/>
            <a:ext cx="2520000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0798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AC6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-115168" y="36091"/>
            <a:ext cx="9648262" cy="6821908"/>
            <a:chOff x="-115168" y="36091"/>
            <a:chExt cx="9648262" cy="6821908"/>
          </a:xfrm>
        </p:grpSpPr>
        <p:grpSp>
          <p:nvGrpSpPr>
            <p:cNvPr id="3" name="그룹 2"/>
            <p:cNvGrpSpPr/>
            <p:nvPr/>
          </p:nvGrpSpPr>
          <p:grpSpPr>
            <a:xfrm>
              <a:off x="-115168" y="823728"/>
              <a:ext cx="9648262" cy="6034271"/>
              <a:chOff x="-115168" y="823728"/>
              <a:chExt cx="9648262" cy="6034271"/>
            </a:xfrm>
          </p:grpSpPr>
          <p:grpSp>
            <p:nvGrpSpPr>
              <p:cNvPr id="5" name="그룹 4"/>
              <p:cNvGrpSpPr/>
              <p:nvPr/>
            </p:nvGrpSpPr>
            <p:grpSpPr>
              <a:xfrm>
                <a:off x="-115168" y="823728"/>
                <a:ext cx="9648262" cy="834950"/>
                <a:chOff x="129380" y="6050182"/>
                <a:chExt cx="9648262" cy="834950"/>
              </a:xfrm>
              <a:solidFill>
                <a:schemeClr val="bg1"/>
              </a:solidFill>
            </p:grpSpPr>
            <p:grpSp>
              <p:nvGrpSpPr>
                <p:cNvPr id="7" name="그룹 6"/>
                <p:cNvGrpSpPr/>
                <p:nvPr/>
              </p:nvGrpSpPr>
              <p:grpSpPr>
                <a:xfrm>
                  <a:off x="129380" y="6050182"/>
                  <a:ext cx="1388667" cy="807818"/>
                  <a:chOff x="2336173" y="944880"/>
                  <a:chExt cx="3204758" cy="1871472"/>
                </a:xfrm>
                <a:grpFill/>
              </p:grpSpPr>
              <p:sp>
                <p:nvSpPr>
                  <p:cNvPr id="50" name="타원 49"/>
                  <p:cNvSpPr/>
                  <p:nvPr/>
                </p:nvSpPr>
                <p:spPr>
                  <a:xfrm>
                    <a:off x="4443651" y="1719072"/>
                    <a:ext cx="1097280" cy="1097280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51" name="타원 50"/>
                  <p:cNvSpPr/>
                  <p:nvPr/>
                </p:nvSpPr>
                <p:spPr>
                  <a:xfrm>
                    <a:off x="2336173" y="1251254"/>
                    <a:ext cx="859536" cy="859535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52" name="타원 51"/>
                  <p:cNvSpPr/>
                  <p:nvPr/>
                </p:nvSpPr>
                <p:spPr>
                  <a:xfrm>
                    <a:off x="2886455" y="944880"/>
                    <a:ext cx="1322832" cy="1322832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53" name="타원 52"/>
                  <p:cNvSpPr/>
                  <p:nvPr/>
                </p:nvSpPr>
                <p:spPr>
                  <a:xfrm>
                    <a:off x="3933225" y="1472300"/>
                    <a:ext cx="859536" cy="85953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54" name="직사각형 53"/>
                  <p:cNvSpPr/>
                  <p:nvPr/>
                </p:nvSpPr>
                <p:spPr>
                  <a:xfrm>
                    <a:off x="2601959" y="1950719"/>
                    <a:ext cx="2482105" cy="865633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</p:grpSp>
            <p:grpSp>
              <p:nvGrpSpPr>
                <p:cNvPr id="8" name="그룹 7"/>
                <p:cNvGrpSpPr/>
                <p:nvPr/>
              </p:nvGrpSpPr>
              <p:grpSpPr>
                <a:xfrm>
                  <a:off x="1095805" y="6068055"/>
                  <a:ext cx="1780468" cy="807818"/>
                  <a:chOff x="1431976" y="944880"/>
                  <a:chExt cx="4108955" cy="1871472"/>
                </a:xfrm>
                <a:grpFill/>
              </p:grpSpPr>
              <p:sp>
                <p:nvSpPr>
                  <p:cNvPr id="44" name="타원 43"/>
                  <p:cNvSpPr/>
                  <p:nvPr/>
                </p:nvSpPr>
                <p:spPr>
                  <a:xfrm>
                    <a:off x="1431976" y="1719072"/>
                    <a:ext cx="1097280" cy="1097280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  <p:sp>
                <p:nvSpPr>
                  <p:cNvPr id="45" name="타원 44"/>
                  <p:cNvSpPr/>
                  <p:nvPr/>
                </p:nvSpPr>
                <p:spPr>
                  <a:xfrm>
                    <a:off x="4443651" y="1719072"/>
                    <a:ext cx="1097280" cy="1097280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  <p:sp>
                <p:nvSpPr>
                  <p:cNvPr id="46" name="타원 45"/>
                  <p:cNvSpPr/>
                  <p:nvPr/>
                </p:nvSpPr>
                <p:spPr>
                  <a:xfrm>
                    <a:off x="2191151" y="1304637"/>
                    <a:ext cx="859536" cy="85953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  <p:sp>
                <p:nvSpPr>
                  <p:cNvPr id="47" name="타원 46"/>
                  <p:cNvSpPr/>
                  <p:nvPr/>
                </p:nvSpPr>
                <p:spPr>
                  <a:xfrm>
                    <a:off x="2886455" y="944880"/>
                    <a:ext cx="1322832" cy="1322832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  <p:sp>
                <p:nvSpPr>
                  <p:cNvPr id="48" name="타원 47"/>
                  <p:cNvSpPr/>
                  <p:nvPr/>
                </p:nvSpPr>
                <p:spPr>
                  <a:xfrm>
                    <a:off x="3933225" y="1472300"/>
                    <a:ext cx="859536" cy="85953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  <p:sp>
                <p:nvSpPr>
                  <p:cNvPr id="49" name="직사각형 48"/>
                  <p:cNvSpPr/>
                  <p:nvPr/>
                </p:nvSpPr>
                <p:spPr>
                  <a:xfrm>
                    <a:off x="2011680" y="1950720"/>
                    <a:ext cx="3072384" cy="865632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</p:grpSp>
            <p:grpSp>
              <p:nvGrpSpPr>
                <p:cNvPr id="9" name="그룹 8"/>
                <p:cNvGrpSpPr/>
                <p:nvPr/>
              </p:nvGrpSpPr>
              <p:grpSpPr>
                <a:xfrm>
                  <a:off x="2493530" y="6077314"/>
                  <a:ext cx="1780468" cy="807818"/>
                  <a:chOff x="1431976" y="944880"/>
                  <a:chExt cx="4108955" cy="1871472"/>
                </a:xfrm>
                <a:grpFill/>
              </p:grpSpPr>
              <p:sp>
                <p:nvSpPr>
                  <p:cNvPr id="38" name="타원 37"/>
                  <p:cNvSpPr/>
                  <p:nvPr/>
                </p:nvSpPr>
                <p:spPr>
                  <a:xfrm>
                    <a:off x="1431976" y="1719072"/>
                    <a:ext cx="1097280" cy="1097280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  <p:sp>
                <p:nvSpPr>
                  <p:cNvPr id="39" name="타원 38"/>
                  <p:cNvSpPr/>
                  <p:nvPr/>
                </p:nvSpPr>
                <p:spPr>
                  <a:xfrm>
                    <a:off x="4443651" y="1719072"/>
                    <a:ext cx="1097280" cy="1097280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  <p:sp>
                <p:nvSpPr>
                  <p:cNvPr id="40" name="타원 39"/>
                  <p:cNvSpPr/>
                  <p:nvPr/>
                </p:nvSpPr>
                <p:spPr>
                  <a:xfrm>
                    <a:off x="2191151" y="1304637"/>
                    <a:ext cx="859536" cy="85953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  <p:sp>
                <p:nvSpPr>
                  <p:cNvPr id="41" name="타원 40"/>
                  <p:cNvSpPr/>
                  <p:nvPr/>
                </p:nvSpPr>
                <p:spPr>
                  <a:xfrm>
                    <a:off x="2886455" y="944880"/>
                    <a:ext cx="1322832" cy="1322832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  <p:sp>
                <p:nvSpPr>
                  <p:cNvPr id="42" name="타원 41"/>
                  <p:cNvSpPr/>
                  <p:nvPr/>
                </p:nvSpPr>
                <p:spPr>
                  <a:xfrm>
                    <a:off x="3933225" y="1472300"/>
                    <a:ext cx="859536" cy="85953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  <p:sp>
                <p:nvSpPr>
                  <p:cNvPr id="43" name="직사각형 42"/>
                  <p:cNvSpPr/>
                  <p:nvPr/>
                </p:nvSpPr>
                <p:spPr>
                  <a:xfrm>
                    <a:off x="2011680" y="1950720"/>
                    <a:ext cx="3072384" cy="865632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</p:grpSp>
            <p:grpSp>
              <p:nvGrpSpPr>
                <p:cNvPr id="10" name="그룹 9"/>
                <p:cNvGrpSpPr/>
                <p:nvPr/>
              </p:nvGrpSpPr>
              <p:grpSpPr>
                <a:xfrm>
                  <a:off x="3874682" y="6052034"/>
                  <a:ext cx="1780468" cy="807818"/>
                  <a:chOff x="1431976" y="944880"/>
                  <a:chExt cx="4108955" cy="1871472"/>
                </a:xfrm>
                <a:grpFill/>
              </p:grpSpPr>
              <p:sp>
                <p:nvSpPr>
                  <p:cNvPr id="32" name="타원 31"/>
                  <p:cNvSpPr/>
                  <p:nvPr/>
                </p:nvSpPr>
                <p:spPr>
                  <a:xfrm>
                    <a:off x="1431976" y="1719072"/>
                    <a:ext cx="1097280" cy="1097279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  <p:sp>
                <p:nvSpPr>
                  <p:cNvPr id="33" name="타원 32"/>
                  <p:cNvSpPr/>
                  <p:nvPr/>
                </p:nvSpPr>
                <p:spPr>
                  <a:xfrm>
                    <a:off x="4443651" y="1719072"/>
                    <a:ext cx="1097280" cy="1097280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  <p:sp>
                <p:nvSpPr>
                  <p:cNvPr id="34" name="타원 33"/>
                  <p:cNvSpPr/>
                  <p:nvPr/>
                </p:nvSpPr>
                <p:spPr>
                  <a:xfrm>
                    <a:off x="2191151" y="1304637"/>
                    <a:ext cx="859536" cy="85953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  <p:sp>
                <p:nvSpPr>
                  <p:cNvPr id="35" name="타원 34"/>
                  <p:cNvSpPr/>
                  <p:nvPr/>
                </p:nvSpPr>
                <p:spPr>
                  <a:xfrm>
                    <a:off x="2886455" y="944880"/>
                    <a:ext cx="1322832" cy="1322832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  <p:sp>
                <p:nvSpPr>
                  <p:cNvPr id="36" name="타원 35"/>
                  <p:cNvSpPr/>
                  <p:nvPr/>
                </p:nvSpPr>
                <p:spPr>
                  <a:xfrm>
                    <a:off x="3933225" y="1472300"/>
                    <a:ext cx="859536" cy="85953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  <p:sp>
                <p:nvSpPr>
                  <p:cNvPr id="37" name="직사각형 36"/>
                  <p:cNvSpPr/>
                  <p:nvPr/>
                </p:nvSpPr>
                <p:spPr>
                  <a:xfrm>
                    <a:off x="2011680" y="1950720"/>
                    <a:ext cx="3072384" cy="865632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</p:grpSp>
            <p:grpSp>
              <p:nvGrpSpPr>
                <p:cNvPr id="11" name="그룹 10"/>
                <p:cNvGrpSpPr/>
                <p:nvPr/>
              </p:nvGrpSpPr>
              <p:grpSpPr>
                <a:xfrm>
                  <a:off x="5235198" y="6054407"/>
                  <a:ext cx="1780468" cy="807818"/>
                  <a:chOff x="1431976" y="944880"/>
                  <a:chExt cx="4108955" cy="1871472"/>
                </a:xfrm>
                <a:grpFill/>
              </p:grpSpPr>
              <p:sp>
                <p:nvSpPr>
                  <p:cNvPr id="26" name="타원 25"/>
                  <p:cNvSpPr/>
                  <p:nvPr/>
                </p:nvSpPr>
                <p:spPr>
                  <a:xfrm>
                    <a:off x="1431976" y="1719072"/>
                    <a:ext cx="1097280" cy="1097280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  <p:sp>
                <p:nvSpPr>
                  <p:cNvPr id="27" name="타원 26"/>
                  <p:cNvSpPr/>
                  <p:nvPr/>
                </p:nvSpPr>
                <p:spPr>
                  <a:xfrm>
                    <a:off x="4443651" y="1719072"/>
                    <a:ext cx="1097280" cy="1097280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  <p:sp>
                <p:nvSpPr>
                  <p:cNvPr id="28" name="타원 27"/>
                  <p:cNvSpPr/>
                  <p:nvPr/>
                </p:nvSpPr>
                <p:spPr>
                  <a:xfrm>
                    <a:off x="2191151" y="1304637"/>
                    <a:ext cx="859536" cy="85953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  <p:sp>
                <p:nvSpPr>
                  <p:cNvPr id="29" name="타원 28"/>
                  <p:cNvSpPr/>
                  <p:nvPr/>
                </p:nvSpPr>
                <p:spPr>
                  <a:xfrm>
                    <a:off x="2886455" y="944880"/>
                    <a:ext cx="1322832" cy="1322832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  <p:sp>
                <p:nvSpPr>
                  <p:cNvPr id="30" name="타원 29"/>
                  <p:cNvSpPr/>
                  <p:nvPr/>
                </p:nvSpPr>
                <p:spPr>
                  <a:xfrm>
                    <a:off x="3933225" y="1472300"/>
                    <a:ext cx="859536" cy="85953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  <p:sp>
                <p:nvSpPr>
                  <p:cNvPr id="31" name="직사각형 30"/>
                  <p:cNvSpPr/>
                  <p:nvPr/>
                </p:nvSpPr>
                <p:spPr>
                  <a:xfrm>
                    <a:off x="2011680" y="1950719"/>
                    <a:ext cx="3072384" cy="865633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</p:grpSp>
            <p:grpSp>
              <p:nvGrpSpPr>
                <p:cNvPr id="12" name="그룹 11"/>
                <p:cNvGrpSpPr/>
                <p:nvPr/>
              </p:nvGrpSpPr>
              <p:grpSpPr>
                <a:xfrm>
                  <a:off x="6636658" y="6056780"/>
                  <a:ext cx="1780468" cy="807818"/>
                  <a:chOff x="1431976" y="944880"/>
                  <a:chExt cx="4108955" cy="1871472"/>
                </a:xfrm>
                <a:grpFill/>
              </p:grpSpPr>
              <p:sp>
                <p:nvSpPr>
                  <p:cNvPr id="20" name="타원 19"/>
                  <p:cNvSpPr/>
                  <p:nvPr/>
                </p:nvSpPr>
                <p:spPr>
                  <a:xfrm>
                    <a:off x="1431976" y="1719072"/>
                    <a:ext cx="1097280" cy="1097280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  <p:sp>
                <p:nvSpPr>
                  <p:cNvPr id="21" name="타원 20"/>
                  <p:cNvSpPr/>
                  <p:nvPr/>
                </p:nvSpPr>
                <p:spPr>
                  <a:xfrm>
                    <a:off x="4443651" y="1719072"/>
                    <a:ext cx="1097280" cy="1097280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  <p:sp>
                <p:nvSpPr>
                  <p:cNvPr id="22" name="타원 21"/>
                  <p:cNvSpPr/>
                  <p:nvPr/>
                </p:nvSpPr>
                <p:spPr>
                  <a:xfrm>
                    <a:off x="2191151" y="1304637"/>
                    <a:ext cx="859536" cy="85953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  <p:sp>
                <p:nvSpPr>
                  <p:cNvPr id="23" name="타원 22"/>
                  <p:cNvSpPr/>
                  <p:nvPr/>
                </p:nvSpPr>
                <p:spPr>
                  <a:xfrm>
                    <a:off x="2886455" y="944880"/>
                    <a:ext cx="1322832" cy="1322832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  <p:sp>
                <p:nvSpPr>
                  <p:cNvPr id="24" name="타원 23"/>
                  <p:cNvSpPr/>
                  <p:nvPr/>
                </p:nvSpPr>
                <p:spPr>
                  <a:xfrm>
                    <a:off x="3933225" y="1472300"/>
                    <a:ext cx="859536" cy="85953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  <p:sp>
                <p:nvSpPr>
                  <p:cNvPr id="25" name="직사각형 24"/>
                  <p:cNvSpPr/>
                  <p:nvPr/>
                </p:nvSpPr>
                <p:spPr>
                  <a:xfrm>
                    <a:off x="2011680" y="1950720"/>
                    <a:ext cx="3072384" cy="865632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</p:grpSp>
            <p:grpSp>
              <p:nvGrpSpPr>
                <p:cNvPr id="13" name="그룹 12"/>
                <p:cNvGrpSpPr/>
                <p:nvPr/>
              </p:nvGrpSpPr>
              <p:grpSpPr>
                <a:xfrm>
                  <a:off x="7997174" y="6059277"/>
                  <a:ext cx="1780468" cy="807818"/>
                  <a:chOff x="1431976" y="944880"/>
                  <a:chExt cx="4108955" cy="1871472"/>
                </a:xfrm>
                <a:grpFill/>
              </p:grpSpPr>
              <p:sp>
                <p:nvSpPr>
                  <p:cNvPr id="14" name="타원 13"/>
                  <p:cNvSpPr/>
                  <p:nvPr/>
                </p:nvSpPr>
                <p:spPr>
                  <a:xfrm>
                    <a:off x="1431976" y="1719072"/>
                    <a:ext cx="1097280" cy="1097280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15" name="타원 14"/>
                  <p:cNvSpPr/>
                  <p:nvPr/>
                </p:nvSpPr>
                <p:spPr>
                  <a:xfrm>
                    <a:off x="4443651" y="1719072"/>
                    <a:ext cx="1097280" cy="1097280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16" name="타원 15"/>
                  <p:cNvSpPr/>
                  <p:nvPr/>
                </p:nvSpPr>
                <p:spPr>
                  <a:xfrm>
                    <a:off x="2191151" y="1304637"/>
                    <a:ext cx="859536" cy="85953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17" name="타원 16"/>
                  <p:cNvSpPr/>
                  <p:nvPr/>
                </p:nvSpPr>
                <p:spPr>
                  <a:xfrm>
                    <a:off x="2886455" y="944880"/>
                    <a:ext cx="1322832" cy="1322832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18" name="타원 17"/>
                  <p:cNvSpPr/>
                  <p:nvPr/>
                </p:nvSpPr>
                <p:spPr>
                  <a:xfrm>
                    <a:off x="3933225" y="1472300"/>
                    <a:ext cx="859536" cy="85953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19" name="직사각형 18"/>
                  <p:cNvSpPr/>
                  <p:nvPr/>
                </p:nvSpPr>
                <p:spPr>
                  <a:xfrm>
                    <a:off x="2011680" y="1950720"/>
                    <a:ext cx="3072384" cy="865632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</p:grpSp>
          </p:grpSp>
          <p:sp>
            <p:nvSpPr>
              <p:cNvPr id="6" name="직사각형 5"/>
              <p:cNvSpPr/>
              <p:nvPr/>
            </p:nvSpPr>
            <p:spPr>
              <a:xfrm>
                <a:off x="-1" y="1553558"/>
                <a:ext cx="9208901" cy="530444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4" name="TextBox 3"/>
            <p:cNvSpPr txBox="1"/>
            <p:nvPr/>
          </p:nvSpPr>
          <p:spPr>
            <a:xfrm>
              <a:off x="1627776" y="36091"/>
              <a:ext cx="5953346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4400" b="1" dirty="0">
                  <a:solidFill>
                    <a:schemeClr val="bg1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편집</a:t>
              </a:r>
            </a:p>
          </p:txBody>
        </p:sp>
      </p:grpSp>
      <p:pic>
        <p:nvPicPr>
          <p:cNvPr id="57" name="그림 56">
            <a:extLst>
              <a:ext uri="{FF2B5EF4-FFF2-40B4-BE49-F238E27FC236}">
                <a16:creationId xmlns:a16="http://schemas.microsoft.com/office/drawing/2014/main" id="{49AEEDEE-85D4-4E3F-92A5-58BDD6143B36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8671" y="1523933"/>
            <a:ext cx="2520000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5537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149586" y="1208500"/>
            <a:ext cx="5027157" cy="2332132"/>
            <a:chOff x="2220236" y="4090737"/>
            <a:chExt cx="4643456" cy="2154131"/>
          </a:xfrm>
          <a:solidFill>
            <a:srgbClr val="87BCE6"/>
          </a:solidFill>
        </p:grpSpPr>
        <p:grpSp>
          <p:nvGrpSpPr>
            <p:cNvPr id="3" name="그룹 2"/>
            <p:cNvGrpSpPr/>
            <p:nvPr/>
          </p:nvGrpSpPr>
          <p:grpSpPr>
            <a:xfrm>
              <a:off x="2220236" y="4090737"/>
              <a:ext cx="4643456" cy="2154131"/>
              <a:chOff x="1536192" y="1100395"/>
              <a:chExt cx="3888597" cy="1715957"/>
            </a:xfrm>
            <a:grpFill/>
          </p:grpSpPr>
          <p:sp>
            <p:nvSpPr>
              <p:cNvPr id="11" name="타원 10"/>
              <p:cNvSpPr/>
              <p:nvPr/>
            </p:nvSpPr>
            <p:spPr>
              <a:xfrm>
                <a:off x="1536192" y="1719072"/>
                <a:ext cx="1097280" cy="10972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350">
                  <a:latin typeface="나눔바른펜" panose="020B0503000000000000" pitchFamily="50" charset="-127"/>
                  <a:ea typeface="나눔바른펜" panose="020B0503000000000000" pitchFamily="50" charset="-127"/>
                </a:endParaRPr>
              </a:p>
            </p:txBody>
          </p:sp>
          <p:sp>
            <p:nvSpPr>
              <p:cNvPr id="12" name="타원 11"/>
              <p:cNvSpPr/>
              <p:nvPr/>
            </p:nvSpPr>
            <p:spPr>
              <a:xfrm>
                <a:off x="4327509" y="1719072"/>
                <a:ext cx="1097280" cy="10972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350" dirty="0">
                  <a:latin typeface="나눔바른펜" panose="020B0503000000000000" pitchFamily="50" charset="-127"/>
                  <a:ea typeface="나눔바른펜" panose="020B0503000000000000" pitchFamily="50" charset="-127"/>
                </a:endParaRPr>
              </a:p>
            </p:txBody>
          </p:sp>
          <p:sp>
            <p:nvSpPr>
              <p:cNvPr id="13" name="타원 12"/>
              <p:cNvSpPr/>
              <p:nvPr/>
            </p:nvSpPr>
            <p:spPr>
              <a:xfrm>
                <a:off x="2249424" y="1408176"/>
                <a:ext cx="859536" cy="85953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350">
                  <a:latin typeface="나눔바른펜" panose="020B0503000000000000" pitchFamily="50" charset="-127"/>
                  <a:ea typeface="나눔바른펜" panose="020B0503000000000000" pitchFamily="50" charset="-127"/>
                </a:endParaRPr>
              </a:p>
            </p:txBody>
          </p:sp>
          <p:sp>
            <p:nvSpPr>
              <p:cNvPr id="14" name="타원 13"/>
              <p:cNvSpPr/>
              <p:nvPr/>
            </p:nvSpPr>
            <p:spPr>
              <a:xfrm>
                <a:off x="2871216" y="1100395"/>
                <a:ext cx="1322832" cy="12769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350" dirty="0">
                  <a:latin typeface="나눔바른펜" panose="020B0503000000000000" pitchFamily="50" charset="-127"/>
                  <a:ea typeface="나눔바른펜" panose="020B0503000000000000" pitchFamily="50" charset="-127"/>
                </a:endParaRPr>
              </a:p>
            </p:txBody>
          </p:sp>
          <p:sp>
            <p:nvSpPr>
              <p:cNvPr id="15" name="타원 14"/>
              <p:cNvSpPr/>
              <p:nvPr/>
            </p:nvSpPr>
            <p:spPr>
              <a:xfrm>
                <a:off x="3877056" y="1533144"/>
                <a:ext cx="859536" cy="85953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350">
                  <a:latin typeface="나눔바른펜" panose="020B0503000000000000" pitchFamily="50" charset="-127"/>
                  <a:ea typeface="나눔바른펜" panose="020B0503000000000000" pitchFamily="50" charset="-127"/>
                </a:endParaRPr>
              </a:p>
            </p:txBody>
          </p:sp>
          <p:sp>
            <p:nvSpPr>
              <p:cNvPr id="16" name="직사각형 15"/>
              <p:cNvSpPr/>
              <p:nvPr/>
            </p:nvSpPr>
            <p:spPr>
              <a:xfrm>
                <a:off x="2011680" y="1950720"/>
                <a:ext cx="2893422" cy="86563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350" dirty="0">
                  <a:latin typeface="나눔바른펜" panose="020B0503000000000000" pitchFamily="50" charset="-127"/>
                  <a:ea typeface="나눔바른펜" panose="020B0503000000000000" pitchFamily="50" charset="-127"/>
                </a:endParaRPr>
              </a:p>
            </p:txBody>
          </p:sp>
        </p:grpSp>
        <p:grpSp>
          <p:nvGrpSpPr>
            <p:cNvPr id="4" name="그룹 3"/>
            <p:cNvGrpSpPr/>
            <p:nvPr/>
          </p:nvGrpSpPr>
          <p:grpSpPr>
            <a:xfrm>
              <a:off x="2370342" y="4227096"/>
              <a:ext cx="4357255" cy="1871472"/>
              <a:chOff x="1431976" y="944880"/>
              <a:chExt cx="4108955" cy="1871472"/>
            </a:xfrm>
            <a:grpFill/>
          </p:grpSpPr>
          <p:sp>
            <p:nvSpPr>
              <p:cNvPr id="5" name="타원 4"/>
              <p:cNvSpPr/>
              <p:nvPr/>
            </p:nvSpPr>
            <p:spPr>
              <a:xfrm>
                <a:off x="1431976" y="1719072"/>
                <a:ext cx="1097280" cy="10972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350">
                  <a:latin typeface="나눔바른펜" panose="020B0503000000000000" pitchFamily="50" charset="-127"/>
                  <a:ea typeface="나눔바른펜" panose="020B0503000000000000" pitchFamily="50" charset="-127"/>
                </a:endParaRPr>
              </a:p>
            </p:txBody>
          </p:sp>
          <p:sp>
            <p:nvSpPr>
              <p:cNvPr id="6" name="타원 5"/>
              <p:cNvSpPr/>
              <p:nvPr/>
            </p:nvSpPr>
            <p:spPr>
              <a:xfrm>
                <a:off x="4443651" y="1719072"/>
                <a:ext cx="1097280" cy="10972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350" dirty="0">
                  <a:latin typeface="나눔바른펜" panose="020B0503000000000000" pitchFamily="50" charset="-127"/>
                  <a:ea typeface="나눔바른펜" panose="020B0503000000000000" pitchFamily="50" charset="-127"/>
                </a:endParaRPr>
              </a:p>
            </p:txBody>
          </p:sp>
          <p:sp>
            <p:nvSpPr>
              <p:cNvPr id="7" name="타원 6"/>
              <p:cNvSpPr/>
              <p:nvPr/>
            </p:nvSpPr>
            <p:spPr>
              <a:xfrm>
                <a:off x="2191151" y="1304637"/>
                <a:ext cx="859536" cy="85953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350" dirty="0">
                  <a:latin typeface="나눔바른펜" panose="020B0503000000000000" pitchFamily="50" charset="-127"/>
                  <a:ea typeface="나눔바른펜" panose="020B0503000000000000" pitchFamily="50" charset="-127"/>
                </a:endParaRPr>
              </a:p>
            </p:txBody>
          </p:sp>
          <p:sp>
            <p:nvSpPr>
              <p:cNvPr id="8" name="타원 7"/>
              <p:cNvSpPr/>
              <p:nvPr/>
            </p:nvSpPr>
            <p:spPr>
              <a:xfrm>
                <a:off x="2886455" y="944880"/>
                <a:ext cx="1322832" cy="132283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350" dirty="0">
                  <a:latin typeface="나눔바른펜" panose="020B0503000000000000" pitchFamily="50" charset="-127"/>
                  <a:ea typeface="나눔바른펜" panose="020B0503000000000000" pitchFamily="50" charset="-127"/>
                </a:endParaRPr>
              </a:p>
            </p:txBody>
          </p:sp>
          <p:sp>
            <p:nvSpPr>
              <p:cNvPr id="9" name="타원 8"/>
              <p:cNvSpPr/>
              <p:nvPr/>
            </p:nvSpPr>
            <p:spPr>
              <a:xfrm>
                <a:off x="3933225" y="1472300"/>
                <a:ext cx="859536" cy="85953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350" dirty="0">
                  <a:latin typeface="나눔바른펜" panose="020B0503000000000000" pitchFamily="50" charset="-127"/>
                  <a:ea typeface="나눔바른펜" panose="020B0503000000000000" pitchFamily="50" charset="-127"/>
                </a:endParaRPr>
              </a:p>
            </p:txBody>
          </p:sp>
          <p:sp>
            <p:nvSpPr>
              <p:cNvPr id="10" name="직사각형 9"/>
              <p:cNvSpPr/>
              <p:nvPr/>
            </p:nvSpPr>
            <p:spPr>
              <a:xfrm>
                <a:off x="2011680" y="1950720"/>
                <a:ext cx="3072384" cy="86563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350" dirty="0">
                  <a:latin typeface="나눔바른펜" panose="020B0503000000000000" pitchFamily="50" charset="-127"/>
                  <a:ea typeface="나눔바른펜" panose="020B0503000000000000" pitchFamily="50" charset="-127"/>
                </a:endParaRPr>
              </a:p>
            </p:txBody>
          </p:sp>
        </p:grpSp>
      </p:grpSp>
      <p:pic>
        <p:nvPicPr>
          <p:cNvPr id="17" name="그림 16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2718" y="4940380"/>
            <a:ext cx="697961" cy="697961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6910" y="4683775"/>
            <a:ext cx="880135" cy="880135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7642" y="4650053"/>
            <a:ext cx="948845" cy="948845"/>
          </a:xfrm>
          <a:prstGeom prst="rect">
            <a:avLst/>
          </a:prstGeom>
        </p:spPr>
      </p:pic>
      <p:cxnSp>
        <p:nvCxnSpPr>
          <p:cNvPr id="20" name="직선 연결선 19"/>
          <p:cNvCxnSpPr/>
          <p:nvPr/>
        </p:nvCxnSpPr>
        <p:spPr>
          <a:xfrm>
            <a:off x="3439544" y="3525421"/>
            <a:ext cx="0" cy="660141"/>
          </a:xfrm>
          <a:prstGeom prst="line">
            <a:avLst/>
          </a:prstGeom>
          <a:ln w="28575">
            <a:solidFill>
              <a:srgbClr val="A6CCEC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 flipH="1">
            <a:off x="3174184" y="4096932"/>
            <a:ext cx="226362" cy="0"/>
          </a:xfrm>
          <a:prstGeom prst="line">
            <a:avLst/>
          </a:prstGeom>
          <a:ln w="28575">
            <a:solidFill>
              <a:srgbClr val="A6CCEC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 flipH="1">
            <a:off x="4107880" y="4096933"/>
            <a:ext cx="669304" cy="0"/>
          </a:xfrm>
          <a:prstGeom prst="line">
            <a:avLst/>
          </a:prstGeom>
          <a:ln w="28575">
            <a:solidFill>
              <a:srgbClr val="A6CCEC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3255997" y="4098065"/>
            <a:ext cx="0" cy="660141"/>
          </a:xfrm>
          <a:prstGeom prst="line">
            <a:avLst/>
          </a:prstGeom>
          <a:ln w="28575">
            <a:solidFill>
              <a:srgbClr val="A6CCEC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4126901" y="3525421"/>
            <a:ext cx="0" cy="660141"/>
          </a:xfrm>
          <a:prstGeom prst="line">
            <a:avLst/>
          </a:prstGeom>
          <a:ln w="28575">
            <a:solidFill>
              <a:srgbClr val="A6CCEC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4761858" y="4098065"/>
            <a:ext cx="0" cy="842315"/>
          </a:xfrm>
          <a:prstGeom prst="line">
            <a:avLst/>
          </a:prstGeom>
          <a:ln w="28575">
            <a:solidFill>
              <a:srgbClr val="A6CCEC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6240696" y="3541512"/>
            <a:ext cx="0" cy="660141"/>
          </a:xfrm>
          <a:prstGeom prst="line">
            <a:avLst/>
          </a:prstGeom>
          <a:ln w="28575">
            <a:solidFill>
              <a:srgbClr val="A6CCEC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 flipH="1">
            <a:off x="5846977" y="4111131"/>
            <a:ext cx="393719" cy="0"/>
          </a:xfrm>
          <a:prstGeom prst="line">
            <a:avLst/>
          </a:prstGeom>
          <a:ln w="28575">
            <a:solidFill>
              <a:srgbClr val="A6CCEC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>
            <a:endCxn id="18" idx="0"/>
          </p:cNvCxnSpPr>
          <p:nvPr/>
        </p:nvCxnSpPr>
        <p:spPr>
          <a:xfrm>
            <a:off x="5846976" y="4127285"/>
            <a:ext cx="2" cy="556490"/>
          </a:xfrm>
          <a:prstGeom prst="line">
            <a:avLst/>
          </a:prstGeom>
          <a:ln w="28575">
            <a:solidFill>
              <a:srgbClr val="A6CCEC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1645025" y="1818127"/>
            <a:ext cx="59533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마치며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764587" y="2860828"/>
            <a:ext cx="59533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나날의 앞으로의 계획은</a:t>
            </a:r>
            <a:r>
              <a:rPr lang="en-US" altLang="ko-KR" sz="24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?</a:t>
            </a:r>
            <a:endParaRPr lang="ko-KR" altLang="en-US" sz="240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-5073" y="5901348"/>
            <a:ext cx="9149073" cy="956651"/>
          </a:xfrm>
          <a:prstGeom prst="rect">
            <a:avLst/>
          </a:prstGeom>
          <a:solidFill>
            <a:srgbClr val="A6C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/>
          </a:p>
        </p:txBody>
      </p:sp>
      <p:sp>
        <p:nvSpPr>
          <p:cNvPr id="32" name="직사각형 31"/>
          <p:cNvSpPr/>
          <p:nvPr/>
        </p:nvSpPr>
        <p:spPr>
          <a:xfrm>
            <a:off x="-5074" y="4032"/>
            <a:ext cx="9149073" cy="956651"/>
          </a:xfrm>
          <a:prstGeom prst="rect">
            <a:avLst/>
          </a:prstGeom>
          <a:solidFill>
            <a:srgbClr val="A6C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/>
          </a:p>
        </p:txBody>
      </p:sp>
    </p:spTree>
    <p:extLst>
      <p:ext uri="{BB962C8B-B14F-4D97-AF65-F5344CB8AC3E}">
        <p14:creationId xmlns:p14="http://schemas.microsoft.com/office/powerpoint/2010/main" val="23084788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C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그룹 52"/>
          <p:cNvGrpSpPr/>
          <p:nvPr/>
        </p:nvGrpSpPr>
        <p:grpSpPr>
          <a:xfrm>
            <a:off x="-115168" y="823728"/>
            <a:ext cx="9648262" cy="6034271"/>
            <a:chOff x="-115168" y="823728"/>
            <a:chExt cx="9648262" cy="6034271"/>
          </a:xfrm>
        </p:grpSpPr>
        <p:grpSp>
          <p:nvGrpSpPr>
            <p:cNvPr id="2" name="그룹 1"/>
            <p:cNvGrpSpPr/>
            <p:nvPr/>
          </p:nvGrpSpPr>
          <p:grpSpPr>
            <a:xfrm>
              <a:off x="-115168" y="823728"/>
              <a:ext cx="9648262" cy="834950"/>
              <a:chOff x="129380" y="6050182"/>
              <a:chExt cx="9648262" cy="834950"/>
            </a:xfrm>
            <a:solidFill>
              <a:schemeClr val="bg1"/>
            </a:solidFill>
          </p:grpSpPr>
          <p:grpSp>
            <p:nvGrpSpPr>
              <p:cNvPr id="3" name="그룹 2"/>
              <p:cNvGrpSpPr/>
              <p:nvPr/>
            </p:nvGrpSpPr>
            <p:grpSpPr>
              <a:xfrm>
                <a:off x="129380" y="6050182"/>
                <a:ext cx="1388667" cy="807818"/>
                <a:chOff x="2336173" y="944880"/>
                <a:chExt cx="3204758" cy="1871472"/>
              </a:xfrm>
              <a:grpFill/>
            </p:grpSpPr>
            <p:sp>
              <p:nvSpPr>
                <p:cNvPr id="47" name="타원 46"/>
                <p:cNvSpPr/>
                <p:nvPr/>
              </p:nvSpPr>
              <p:spPr>
                <a:xfrm>
                  <a:off x="4443651" y="1719072"/>
                  <a:ext cx="1097280" cy="10972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350" dirty="0"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48" name="타원 47"/>
                <p:cNvSpPr/>
                <p:nvPr/>
              </p:nvSpPr>
              <p:spPr>
                <a:xfrm>
                  <a:off x="2336173" y="1251254"/>
                  <a:ext cx="859536" cy="859535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350" dirty="0"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49" name="타원 48"/>
                <p:cNvSpPr/>
                <p:nvPr/>
              </p:nvSpPr>
              <p:spPr>
                <a:xfrm>
                  <a:off x="2886455" y="944880"/>
                  <a:ext cx="1322832" cy="132283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350" dirty="0"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50" name="타원 49"/>
                <p:cNvSpPr/>
                <p:nvPr/>
              </p:nvSpPr>
              <p:spPr>
                <a:xfrm>
                  <a:off x="3933225" y="1472300"/>
                  <a:ext cx="859536" cy="85953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350" dirty="0"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51" name="직사각형 50"/>
                <p:cNvSpPr/>
                <p:nvPr/>
              </p:nvSpPr>
              <p:spPr>
                <a:xfrm>
                  <a:off x="2601959" y="1950719"/>
                  <a:ext cx="2482105" cy="865633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350" dirty="0"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p:grpSp>
          <p:grpSp>
            <p:nvGrpSpPr>
              <p:cNvPr id="4" name="그룹 3"/>
              <p:cNvGrpSpPr/>
              <p:nvPr/>
            </p:nvGrpSpPr>
            <p:grpSpPr>
              <a:xfrm>
                <a:off x="1095805" y="6068055"/>
                <a:ext cx="1780468" cy="807818"/>
                <a:chOff x="1431976" y="944880"/>
                <a:chExt cx="4108955" cy="1871472"/>
              </a:xfrm>
              <a:grpFill/>
            </p:grpSpPr>
            <p:sp>
              <p:nvSpPr>
                <p:cNvPr id="40" name="타원 39"/>
                <p:cNvSpPr/>
                <p:nvPr/>
              </p:nvSpPr>
              <p:spPr>
                <a:xfrm>
                  <a:off x="1431976" y="1719072"/>
                  <a:ext cx="1097280" cy="10972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350">
                    <a:latin typeface="나눔바른펜" panose="020B0503000000000000" pitchFamily="50" charset="-127"/>
                    <a:ea typeface="나눔바른펜" panose="020B0503000000000000" pitchFamily="50" charset="-127"/>
                  </a:endParaRPr>
                </a:p>
              </p:txBody>
            </p:sp>
            <p:sp>
              <p:nvSpPr>
                <p:cNvPr id="41" name="타원 40"/>
                <p:cNvSpPr/>
                <p:nvPr/>
              </p:nvSpPr>
              <p:spPr>
                <a:xfrm>
                  <a:off x="4443651" y="1719072"/>
                  <a:ext cx="1097280" cy="10972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350" dirty="0">
                    <a:latin typeface="나눔바른펜" panose="020B0503000000000000" pitchFamily="50" charset="-127"/>
                    <a:ea typeface="나눔바른펜" panose="020B0503000000000000" pitchFamily="50" charset="-127"/>
                  </a:endParaRPr>
                </a:p>
              </p:txBody>
            </p:sp>
            <p:sp>
              <p:nvSpPr>
                <p:cNvPr id="42" name="타원 41"/>
                <p:cNvSpPr/>
                <p:nvPr/>
              </p:nvSpPr>
              <p:spPr>
                <a:xfrm>
                  <a:off x="2191151" y="1304637"/>
                  <a:ext cx="859536" cy="85953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350" dirty="0">
                    <a:latin typeface="나눔바른펜" panose="020B0503000000000000" pitchFamily="50" charset="-127"/>
                    <a:ea typeface="나눔바른펜" panose="020B0503000000000000" pitchFamily="50" charset="-127"/>
                  </a:endParaRPr>
                </a:p>
              </p:txBody>
            </p:sp>
            <p:sp>
              <p:nvSpPr>
                <p:cNvPr id="43" name="타원 42"/>
                <p:cNvSpPr/>
                <p:nvPr/>
              </p:nvSpPr>
              <p:spPr>
                <a:xfrm>
                  <a:off x="2886455" y="944880"/>
                  <a:ext cx="1322832" cy="132283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350" dirty="0">
                    <a:latin typeface="나눔바른펜" panose="020B0503000000000000" pitchFamily="50" charset="-127"/>
                    <a:ea typeface="나눔바른펜" panose="020B0503000000000000" pitchFamily="50" charset="-127"/>
                  </a:endParaRPr>
                </a:p>
              </p:txBody>
            </p:sp>
            <p:sp>
              <p:nvSpPr>
                <p:cNvPr id="44" name="타원 43"/>
                <p:cNvSpPr/>
                <p:nvPr/>
              </p:nvSpPr>
              <p:spPr>
                <a:xfrm>
                  <a:off x="3933225" y="1472300"/>
                  <a:ext cx="859536" cy="85953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350" dirty="0">
                    <a:latin typeface="나눔바른펜" panose="020B0503000000000000" pitchFamily="50" charset="-127"/>
                    <a:ea typeface="나눔바른펜" panose="020B0503000000000000" pitchFamily="50" charset="-127"/>
                  </a:endParaRPr>
                </a:p>
              </p:txBody>
            </p:sp>
            <p:sp>
              <p:nvSpPr>
                <p:cNvPr id="45" name="직사각형 44"/>
                <p:cNvSpPr/>
                <p:nvPr/>
              </p:nvSpPr>
              <p:spPr>
                <a:xfrm>
                  <a:off x="2011680" y="1950720"/>
                  <a:ext cx="3072384" cy="865632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350" dirty="0">
                    <a:latin typeface="나눔바른펜" panose="020B0503000000000000" pitchFamily="50" charset="-127"/>
                    <a:ea typeface="나눔바른펜" panose="020B0503000000000000" pitchFamily="50" charset="-127"/>
                  </a:endParaRPr>
                </a:p>
              </p:txBody>
            </p:sp>
          </p:grpSp>
          <p:grpSp>
            <p:nvGrpSpPr>
              <p:cNvPr id="5" name="그룹 4"/>
              <p:cNvGrpSpPr/>
              <p:nvPr/>
            </p:nvGrpSpPr>
            <p:grpSpPr>
              <a:xfrm>
                <a:off x="2493530" y="6077314"/>
                <a:ext cx="1780468" cy="807818"/>
                <a:chOff x="1431976" y="944880"/>
                <a:chExt cx="4108955" cy="1871472"/>
              </a:xfrm>
              <a:grpFill/>
            </p:grpSpPr>
            <p:sp>
              <p:nvSpPr>
                <p:cNvPr id="34" name="타원 33"/>
                <p:cNvSpPr/>
                <p:nvPr/>
              </p:nvSpPr>
              <p:spPr>
                <a:xfrm>
                  <a:off x="1431976" y="1719072"/>
                  <a:ext cx="1097280" cy="10972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350">
                    <a:latin typeface="나눔바른펜" panose="020B0503000000000000" pitchFamily="50" charset="-127"/>
                    <a:ea typeface="나눔바른펜" panose="020B0503000000000000" pitchFamily="50" charset="-127"/>
                  </a:endParaRPr>
                </a:p>
              </p:txBody>
            </p:sp>
            <p:sp>
              <p:nvSpPr>
                <p:cNvPr id="35" name="타원 34"/>
                <p:cNvSpPr/>
                <p:nvPr/>
              </p:nvSpPr>
              <p:spPr>
                <a:xfrm>
                  <a:off x="4443651" y="1719072"/>
                  <a:ext cx="1097280" cy="10972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350" dirty="0">
                    <a:latin typeface="나눔바른펜" panose="020B0503000000000000" pitchFamily="50" charset="-127"/>
                    <a:ea typeface="나눔바른펜" panose="020B0503000000000000" pitchFamily="50" charset="-127"/>
                  </a:endParaRPr>
                </a:p>
              </p:txBody>
            </p:sp>
            <p:sp>
              <p:nvSpPr>
                <p:cNvPr id="36" name="타원 35"/>
                <p:cNvSpPr/>
                <p:nvPr/>
              </p:nvSpPr>
              <p:spPr>
                <a:xfrm>
                  <a:off x="2191151" y="1304637"/>
                  <a:ext cx="859536" cy="85953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350" dirty="0">
                    <a:latin typeface="나눔바른펜" panose="020B0503000000000000" pitchFamily="50" charset="-127"/>
                    <a:ea typeface="나눔바른펜" panose="020B0503000000000000" pitchFamily="50" charset="-127"/>
                  </a:endParaRPr>
                </a:p>
              </p:txBody>
            </p:sp>
            <p:sp>
              <p:nvSpPr>
                <p:cNvPr id="37" name="타원 36"/>
                <p:cNvSpPr/>
                <p:nvPr/>
              </p:nvSpPr>
              <p:spPr>
                <a:xfrm>
                  <a:off x="2886455" y="944880"/>
                  <a:ext cx="1322832" cy="132283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350" dirty="0">
                    <a:latin typeface="나눔바른펜" panose="020B0503000000000000" pitchFamily="50" charset="-127"/>
                    <a:ea typeface="나눔바른펜" panose="020B0503000000000000" pitchFamily="50" charset="-127"/>
                  </a:endParaRPr>
                </a:p>
              </p:txBody>
            </p:sp>
            <p:sp>
              <p:nvSpPr>
                <p:cNvPr id="38" name="타원 37"/>
                <p:cNvSpPr/>
                <p:nvPr/>
              </p:nvSpPr>
              <p:spPr>
                <a:xfrm>
                  <a:off x="3933225" y="1472300"/>
                  <a:ext cx="859536" cy="85953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350" dirty="0">
                    <a:latin typeface="나눔바른펜" panose="020B0503000000000000" pitchFamily="50" charset="-127"/>
                    <a:ea typeface="나눔바른펜" panose="020B0503000000000000" pitchFamily="50" charset="-127"/>
                  </a:endParaRPr>
                </a:p>
              </p:txBody>
            </p:sp>
            <p:sp>
              <p:nvSpPr>
                <p:cNvPr id="39" name="직사각형 38"/>
                <p:cNvSpPr/>
                <p:nvPr/>
              </p:nvSpPr>
              <p:spPr>
                <a:xfrm>
                  <a:off x="2011680" y="1950720"/>
                  <a:ext cx="3072384" cy="865632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350" dirty="0">
                    <a:latin typeface="나눔바른펜" panose="020B0503000000000000" pitchFamily="50" charset="-127"/>
                    <a:ea typeface="나눔바른펜" panose="020B0503000000000000" pitchFamily="50" charset="-127"/>
                  </a:endParaRPr>
                </a:p>
              </p:txBody>
            </p:sp>
          </p:grpSp>
          <p:grpSp>
            <p:nvGrpSpPr>
              <p:cNvPr id="6" name="그룹 5"/>
              <p:cNvGrpSpPr/>
              <p:nvPr/>
            </p:nvGrpSpPr>
            <p:grpSpPr>
              <a:xfrm>
                <a:off x="3874682" y="6052034"/>
                <a:ext cx="1780468" cy="807818"/>
                <a:chOff x="1431976" y="944880"/>
                <a:chExt cx="4108955" cy="1871472"/>
              </a:xfrm>
              <a:grpFill/>
            </p:grpSpPr>
            <p:sp>
              <p:nvSpPr>
                <p:cNvPr id="28" name="타원 27"/>
                <p:cNvSpPr/>
                <p:nvPr/>
              </p:nvSpPr>
              <p:spPr>
                <a:xfrm>
                  <a:off x="1431976" y="1719072"/>
                  <a:ext cx="1097280" cy="109727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350">
                    <a:latin typeface="나눔바른펜" panose="020B0503000000000000" pitchFamily="50" charset="-127"/>
                    <a:ea typeface="나눔바른펜" panose="020B0503000000000000" pitchFamily="50" charset="-127"/>
                  </a:endParaRPr>
                </a:p>
              </p:txBody>
            </p:sp>
            <p:sp>
              <p:nvSpPr>
                <p:cNvPr id="29" name="타원 28"/>
                <p:cNvSpPr/>
                <p:nvPr/>
              </p:nvSpPr>
              <p:spPr>
                <a:xfrm>
                  <a:off x="4443651" y="1719072"/>
                  <a:ext cx="1097280" cy="10972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350" dirty="0">
                    <a:latin typeface="나눔바른펜" panose="020B0503000000000000" pitchFamily="50" charset="-127"/>
                    <a:ea typeface="나눔바른펜" panose="020B0503000000000000" pitchFamily="50" charset="-127"/>
                  </a:endParaRPr>
                </a:p>
              </p:txBody>
            </p:sp>
            <p:sp>
              <p:nvSpPr>
                <p:cNvPr id="30" name="타원 29"/>
                <p:cNvSpPr/>
                <p:nvPr/>
              </p:nvSpPr>
              <p:spPr>
                <a:xfrm>
                  <a:off x="2191151" y="1304637"/>
                  <a:ext cx="859536" cy="85953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350" dirty="0">
                    <a:latin typeface="나눔바른펜" panose="020B0503000000000000" pitchFamily="50" charset="-127"/>
                    <a:ea typeface="나눔바른펜" panose="020B0503000000000000" pitchFamily="50" charset="-127"/>
                  </a:endParaRPr>
                </a:p>
              </p:txBody>
            </p:sp>
            <p:sp>
              <p:nvSpPr>
                <p:cNvPr id="31" name="타원 30"/>
                <p:cNvSpPr/>
                <p:nvPr/>
              </p:nvSpPr>
              <p:spPr>
                <a:xfrm>
                  <a:off x="2886455" y="944880"/>
                  <a:ext cx="1322832" cy="132283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350" dirty="0">
                    <a:latin typeface="나눔바른펜" panose="020B0503000000000000" pitchFamily="50" charset="-127"/>
                    <a:ea typeface="나눔바른펜" panose="020B0503000000000000" pitchFamily="50" charset="-127"/>
                  </a:endParaRPr>
                </a:p>
              </p:txBody>
            </p:sp>
            <p:sp>
              <p:nvSpPr>
                <p:cNvPr id="32" name="타원 31"/>
                <p:cNvSpPr/>
                <p:nvPr/>
              </p:nvSpPr>
              <p:spPr>
                <a:xfrm>
                  <a:off x="3933225" y="1472300"/>
                  <a:ext cx="859536" cy="85953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350" dirty="0">
                    <a:latin typeface="나눔바른펜" panose="020B0503000000000000" pitchFamily="50" charset="-127"/>
                    <a:ea typeface="나눔바른펜" panose="020B0503000000000000" pitchFamily="50" charset="-127"/>
                  </a:endParaRPr>
                </a:p>
              </p:txBody>
            </p:sp>
            <p:sp>
              <p:nvSpPr>
                <p:cNvPr id="33" name="직사각형 32"/>
                <p:cNvSpPr/>
                <p:nvPr/>
              </p:nvSpPr>
              <p:spPr>
                <a:xfrm>
                  <a:off x="2011680" y="1950720"/>
                  <a:ext cx="3072384" cy="865632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350" dirty="0">
                    <a:latin typeface="나눔바른펜" panose="020B0503000000000000" pitchFamily="50" charset="-127"/>
                    <a:ea typeface="나눔바른펜" panose="020B0503000000000000" pitchFamily="50" charset="-127"/>
                  </a:endParaRPr>
                </a:p>
              </p:txBody>
            </p:sp>
          </p:grpSp>
          <p:grpSp>
            <p:nvGrpSpPr>
              <p:cNvPr id="7" name="그룹 6"/>
              <p:cNvGrpSpPr/>
              <p:nvPr/>
            </p:nvGrpSpPr>
            <p:grpSpPr>
              <a:xfrm>
                <a:off x="5235198" y="6054407"/>
                <a:ext cx="1780468" cy="807818"/>
                <a:chOff x="1431976" y="944880"/>
                <a:chExt cx="4108955" cy="1871472"/>
              </a:xfrm>
              <a:grpFill/>
            </p:grpSpPr>
            <p:sp>
              <p:nvSpPr>
                <p:cNvPr id="22" name="타원 21"/>
                <p:cNvSpPr/>
                <p:nvPr/>
              </p:nvSpPr>
              <p:spPr>
                <a:xfrm>
                  <a:off x="1431976" y="1719072"/>
                  <a:ext cx="1097280" cy="10972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350">
                    <a:latin typeface="나눔바른펜" panose="020B0503000000000000" pitchFamily="50" charset="-127"/>
                    <a:ea typeface="나눔바른펜" panose="020B0503000000000000" pitchFamily="50" charset="-127"/>
                  </a:endParaRPr>
                </a:p>
              </p:txBody>
            </p:sp>
            <p:sp>
              <p:nvSpPr>
                <p:cNvPr id="23" name="타원 22"/>
                <p:cNvSpPr/>
                <p:nvPr/>
              </p:nvSpPr>
              <p:spPr>
                <a:xfrm>
                  <a:off x="4443651" y="1719072"/>
                  <a:ext cx="1097280" cy="10972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350" dirty="0">
                    <a:latin typeface="나눔바른펜" panose="020B0503000000000000" pitchFamily="50" charset="-127"/>
                    <a:ea typeface="나눔바른펜" panose="020B0503000000000000" pitchFamily="50" charset="-127"/>
                  </a:endParaRPr>
                </a:p>
              </p:txBody>
            </p:sp>
            <p:sp>
              <p:nvSpPr>
                <p:cNvPr id="24" name="타원 23"/>
                <p:cNvSpPr/>
                <p:nvPr/>
              </p:nvSpPr>
              <p:spPr>
                <a:xfrm>
                  <a:off x="2191151" y="1304637"/>
                  <a:ext cx="859536" cy="85953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350" dirty="0">
                    <a:latin typeface="나눔바른펜" panose="020B0503000000000000" pitchFamily="50" charset="-127"/>
                    <a:ea typeface="나눔바른펜" panose="020B0503000000000000" pitchFamily="50" charset="-127"/>
                  </a:endParaRPr>
                </a:p>
              </p:txBody>
            </p:sp>
            <p:sp>
              <p:nvSpPr>
                <p:cNvPr id="25" name="타원 24"/>
                <p:cNvSpPr/>
                <p:nvPr/>
              </p:nvSpPr>
              <p:spPr>
                <a:xfrm>
                  <a:off x="2886455" y="944880"/>
                  <a:ext cx="1322832" cy="132283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350" dirty="0">
                    <a:latin typeface="나눔바른펜" panose="020B0503000000000000" pitchFamily="50" charset="-127"/>
                    <a:ea typeface="나눔바른펜" panose="020B0503000000000000" pitchFamily="50" charset="-127"/>
                  </a:endParaRPr>
                </a:p>
              </p:txBody>
            </p:sp>
            <p:sp>
              <p:nvSpPr>
                <p:cNvPr id="26" name="타원 25"/>
                <p:cNvSpPr/>
                <p:nvPr/>
              </p:nvSpPr>
              <p:spPr>
                <a:xfrm>
                  <a:off x="3933225" y="1472300"/>
                  <a:ext cx="859536" cy="85953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350" dirty="0">
                    <a:latin typeface="나눔바른펜" panose="020B0503000000000000" pitchFamily="50" charset="-127"/>
                    <a:ea typeface="나눔바른펜" panose="020B0503000000000000" pitchFamily="50" charset="-127"/>
                  </a:endParaRPr>
                </a:p>
              </p:txBody>
            </p:sp>
            <p:sp>
              <p:nvSpPr>
                <p:cNvPr id="27" name="직사각형 26"/>
                <p:cNvSpPr/>
                <p:nvPr/>
              </p:nvSpPr>
              <p:spPr>
                <a:xfrm>
                  <a:off x="2011680" y="1950719"/>
                  <a:ext cx="3072384" cy="865633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350" dirty="0">
                    <a:latin typeface="나눔바른펜" panose="020B0503000000000000" pitchFamily="50" charset="-127"/>
                    <a:ea typeface="나눔바른펜" panose="020B0503000000000000" pitchFamily="50" charset="-127"/>
                  </a:endParaRPr>
                </a:p>
              </p:txBody>
            </p:sp>
          </p:grpSp>
          <p:grpSp>
            <p:nvGrpSpPr>
              <p:cNvPr id="8" name="그룹 7"/>
              <p:cNvGrpSpPr/>
              <p:nvPr/>
            </p:nvGrpSpPr>
            <p:grpSpPr>
              <a:xfrm>
                <a:off x="6636658" y="6056780"/>
                <a:ext cx="1780468" cy="807818"/>
                <a:chOff x="1431976" y="944880"/>
                <a:chExt cx="4108955" cy="1871472"/>
              </a:xfrm>
              <a:grpFill/>
            </p:grpSpPr>
            <p:sp>
              <p:nvSpPr>
                <p:cNvPr id="16" name="타원 15"/>
                <p:cNvSpPr/>
                <p:nvPr/>
              </p:nvSpPr>
              <p:spPr>
                <a:xfrm>
                  <a:off x="1431976" y="1719072"/>
                  <a:ext cx="1097280" cy="10972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350">
                    <a:latin typeface="나눔바른펜" panose="020B0503000000000000" pitchFamily="50" charset="-127"/>
                    <a:ea typeface="나눔바른펜" panose="020B0503000000000000" pitchFamily="50" charset="-127"/>
                  </a:endParaRPr>
                </a:p>
              </p:txBody>
            </p:sp>
            <p:sp>
              <p:nvSpPr>
                <p:cNvPr id="17" name="타원 16"/>
                <p:cNvSpPr/>
                <p:nvPr/>
              </p:nvSpPr>
              <p:spPr>
                <a:xfrm>
                  <a:off x="4443651" y="1719072"/>
                  <a:ext cx="1097280" cy="10972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350" dirty="0">
                    <a:latin typeface="나눔바른펜" panose="020B0503000000000000" pitchFamily="50" charset="-127"/>
                    <a:ea typeface="나눔바른펜" panose="020B0503000000000000" pitchFamily="50" charset="-127"/>
                  </a:endParaRPr>
                </a:p>
              </p:txBody>
            </p:sp>
            <p:sp>
              <p:nvSpPr>
                <p:cNvPr id="18" name="타원 17"/>
                <p:cNvSpPr/>
                <p:nvPr/>
              </p:nvSpPr>
              <p:spPr>
                <a:xfrm>
                  <a:off x="2191151" y="1304637"/>
                  <a:ext cx="859536" cy="85953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350" dirty="0">
                    <a:latin typeface="나눔바른펜" panose="020B0503000000000000" pitchFamily="50" charset="-127"/>
                    <a:ea typeface="나눔바른펜" panose="020B0503000000000000" pitchFamily="50" charset="-127"/>
                  </a:endParaRPr>
                </a:p>
              </p:txBody>
            </p:sp>
            <p:sp>
              <p:nvSpPr>
                <p:cNvPr id="19" name="타원 18"/>
                <p:cNvSpPr/>
                <p:nvPr/>
              </p:nvSpPr>
              <p:spPr>
                <a:xfrm>
                  <a:off x="2886455" y="944880"/>
                  <a:ext cx="1322832" cy="132283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350" dirty="0">
                    <a:latin typeface="나눔바른펜" panose="020B0503000000000000" pitchFamily="50" charset="-127"/>
                    <a:ea typeface="나눔바른펜" panose="020B0503000000000000" pitchFamily="50" charset="-127"/>
                  </a:endParaRPr>
                </a:p>
              </p:txBody>
            </p:sp>
            <p:sp>
              <p:nvSpPr>
                <p:cNvPr id="20" name="타원 19"/>
                <p:cNvSpPr/>
                <p:nvPr/>
              </p:nvSpPr>
              <p:spPr>
                <a:xfrm>
                  <a:off x="3933225" y="1472300"/>
                  <a:ext cx="859536" cy="85953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350" dirty="0">
                    <a:latin typeface="나눔바른펜" panose="020B0503000000000000" pitchFamily="50" charset="-127"/>
                    <a:ea typeface="나눔바른펜" panose="020B0503000000000000" pitchFamily="50" charset="-127"/>
                  </a:endParaRPr>
                </a:p>
              </p:txBody>
            </p:sp>
            <p:sp>
              <p:nvSpPr>
                <p:cNvPr id="21" name="직사각형 20"/>
                <p:cNvSpPr/>
                <p:nvPr/>
              </p:nvSpPr>
              <p:spPr>
                <a:xfrm>
                  <a:off x="2011680" y="1950720"/>
                  <a:ext cx="3072384" cy="865632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350" dirty="0">
                    <a:latin typeface="나눔바른펜" panose="020B0503000000000000" pitchFamily="50" charset="-127"/>
                    <a:ea typeface="나눔바른펜" panose="020B0503000000000000" pitchFamily="50" charset="-127"/>
                  </a:endParaRPr>
                </a:p>
              </p:txBody>
            </p:sp>
          </p:grpSp>
          <p:grpSp>
            <p:nvGrpSpPr>
              <p:cNvPr id="9" name="그룹 8"/>
              <p:cNvGrpSpPr/>
              <p:nvPr/>
            </p:nvGrpSpPr>
            <p:grpSpPr>
              <a:xfrm>
                <a:off x="7997174" y="6059277"/>
                <a:ext cx="1780468" cy="807818"/>
                <a:chOff x="1431976" y="944880"/>
                <a:chExt cx="4108955" cy="1871472"/>
              </a:xfrm>
              <a:grpFill/>
            </p:grpSpPr>
            <p:sp>
              <p:nvSpPr>
                <p:cNvPr id="10" name="타원 9"/>
                <p:cNvSpPr/>
                <p:nvPr/>
              </p:nvSpPr>
              <p:spPr>
                <a:xfrm>
                  <a:off x="1431976" y="1719072"/>
                  <a:ext cx="1097280" cy="10972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350"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1" name="타원 10"/>
                <p:cNvSpPr/>
                <p:nvPr/>
              </p:nvSpPr>
              <p:spPr>
                <a:xfrm>
                  <a:off x="4443651" y="1719072"/>
                  <a:ext cx="1097280" cy="10972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350" dirty="0"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2" name="타원 11"/>
                <p:cNvSpPr/>
                <p:nvPr/>
              </p:nvSpPr>
              <p:spPr>
                <a:xfrm>
                  <a:off x="2191151" y="1304637"/>
                  <a:ext cx="859536" cy="85953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350" dirty="0"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3" name="타원 12"/>
                <p:cNvSpPr/>
                <p:nvPr/>
              </p:nvSpPr>
              <p:spPr>
                <a:xfrm>
                  <a:off x="2886455" y="944880"/>
                  <a:ext cx="1322832" cy="132283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350" dirty="0"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4" name="타원 13"/>
                <p:cNvSpPr/>
                <p:nvPr/>
              </p:nvSpPr>
              <p:spPr>
                <a:xfrm>
                  <a:off x="3933225" y="1472300"/>
                  <a:ext cx="859536" cy="85953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350" dirty="0"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5" name="직사각형 14"/>
                <p:cNvSpPr/>
                <p:nvPr/>
              </p:nvSpPr>
              <p:spPr>
                <a:xfrm>
                  <a:off x="2011680" y="1950720"/>
                  <a:ext cx="3072384" cy="865632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350" dirty="0"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p:grpSp>
        </p:grpSp>
        <p:sp>
          <p:nvSpPr>
            <p:cNvPr id="52" name="직사각형 51"/>
            <p:cNvSpPr/>
            <p:nvPr/>
          </p:nvSpPr>
          <p:spPr>
            <a:xfrm>
              <a:off x="-1" y="1553558"/>
              <a:ext cx="9208901" cy="530444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71" name="그룹 70"/>
          <p:cNvGrpSpPr/>
          <p:nvPr/>
        </p:nvGrpSpPr>
        <p:grpSpPr>
          <a:xfrm>
            <a:off x="746114" y="2908264"/>
            <a:ext cx="2022105" cy="1180895"/>
            <a:chOff x="480302" y="2634229"/>
            <a:chExt cx="1791204" cy="982067"/>
          </a:xfrm>
        </p:grpSpPr>
        <p:grpSp>
          <p:nvGrpSpPr>
            <p:cNvPr id="57" name="그룹 56"/>
            <p:cNvGrpSpPr/>
            <p:nvPr/>
          </p:nvGrpSpPr>
          <p:grpSpPr>
            <a:xfrm>
              <a:off x="480302" y="2634229"/>
              <a:ext cx="1780468" cy="807818"/>
              <a:chOff x="1431976" y="944880"/>
              <a:chExt cx="4108955" cy="1871472"/>
            </a:xfrm>
            <a:solidFill>
              <a:srgbClr val="A6CCEC"/>
            </a:solidFill>
          </p:grpSpPr>
          <p:sp>
            <p:nvSpPr>
              <p:cNvPr id="58" name="타원 57"/>
              <p:cNvSpPr/>
              <p:nvPr/>
            </p:nvSpPr>
            <p:spPr>
              <a:xfrm>
                <a:off x="1431976" y="1719072"/>
                <a:ext cx="1097280" cy="10972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350">
                  <a:latin typeface="나눔바른펜" panose="020B0503000000000000" pitchFamily="50" charset="-127"/>
                  <a:ea typeface="나눔바른펜" panose="020B0503000000000000" pitchFamily="50" charset="-127"/>
                </a:endParaRPr>
              </a:p>
            </p:txBody>
          </p:sp>
          <p:sp>
            <p:nvSpPr>
              <p:cNvPr id="59" name="타원 58"/>
              <p:cNvSpPr/>
              <p:nvPr/>
            </p:nvSpPr>
            <p:spPr>
              <a:xfrm>
                <a:off x="4443651" y="1719072"/>
                <a:ext cx="1097280" cy="10972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350" dirty="0">
                  <a:latin typeface="나눔바른펜" panose="020B0503000000000000" pitchFamily="50" charset="-127"/>
                  <a:ea typeface="나눔바른펜" panose="020B0503000000000000" pitchFamily="50" charset="-127"/>
                </a:endParaRPr>
              </a:p>
            </p:txBody>
          </p:sp>
          <p:sp>
            <p:nvSpPr>
              <p:cNvPr id="60" name="타원 59"/>
              <p:cNvSpPr/>
              <p:nvPr/>
            </p:nvSpPr>
            <p:spPr>
              <a:xfrm>
                <a:off x="2191151" y="1304637"/>
                <a:ext cx="859536" cy="85953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350" dirty="0">
                  <a:latin typeface="나눔바른펜" panose="020B0503000000000000" pitchFamily="50" charset="-127"/>
                  <a:ea typeface="나눔바른펜" panose="020B0503000000000000" pitchFamily="50" charset="-127"/>
                </a:endParaRPr>
              </a:p>
            </p:txBody>
          </p:sp>
          <p:sp>
            <p:nvSpPr>
              <p:cNvPr id="61" name="타원 60"/>
              <p:cNvSpPr/>
              <p:nvPr/>
            </p:nvSpPr>
            <p:spPr>
              <a:xfrm>
                <a:off x="2886455" y="944880"/>
                <a:ext cx="1322832" cy="132283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350" dirty="0">
                  <a:latin typeface="나눔바른펜" panose="020B0503000000000000" pitchFamily="50" charset="-127"/>
                  <a:ea typeface="나눔바른펜" panose="020B0503000000000000" pitchFamily="50" charset="-127"/>
                </a:endParaRPr>
              </a:p>
            </p:txBody>
          </p:sp>
          <p:sp>
            <p:nvSpPr>
              <p:cNvPr id="62" name="타원 61"/>
              <p:cNvSpPr/>
              <p:nvPr/>
            </p:nvSpPr>
            <p:spPr>
              <a:xfrm>
                <a:off x="3933225" y="1472300"/>
                <a:ext cx="859536" cy="85953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350" dirty="0">
                  <a:latin typeface="나눔바른펜" panose="020B0503000000000000" pitchFamily="50" charset="-127"/>
                  <a:ea typeface="나눔바른펜" panose="020B0503000000000000" pitchFamily="50" charset="-127"/>
                </a:endParaRPr>
              </a:p>
            </p:txBody>
          </p:sp>
          <p:sp>
            <p:nvSpPr>
              <p:cNvPr id="63" name="직사각형 62"/>
              <p:cNvSpPr/>
              <p:nvPr/>
            </p:nvSpPr>
            <p:spPr>
              <a:xfrm>
                <a:off x="2011680" y="1950720"/>
                <a:ext cx="3072384" cy="86563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350" dirty="0">
                  <a:latin typeface="나눔바른펜" panose="020B0503000000000000" pitchFamily="50" charset="-127"/>
                  <a:ea typeface="나눔바른펜" panose="020B0503000000000000" pitchFamily="50" charset="-127"/>
                </a:endParaRPr>
              </a:p>
            </p:txBody>
          </p:sp>
        </p:grpSp>
        <p:grpSp>
          <p:nvGrpSpPr>
            <p:cNvPr id="64" name="그룹 63"/>
            <p:cNvGrpSpPr/>
            <p:nvPr/>
          </p:nvGrpSpPr>
          <p:grpSpPr>
            <a:xfrm rot="10800000">
              <a:off x="491038" y="2930619"/>
              <a:ext cx="1780468" cy="685677"/>
              <a:chOff x="1431976" y="1227844"/>
              <a:chExt cx="4108955" cy="1588508"/>
            </a:xfrm>
            <a:solidFill>
              <a:srgbClr val="A6CCEC"/>
            </a:solidFill>
          </p:grpSpPr>
          <p:sp>
            <p:nvSpPr>
              <p:cNvPr id="65" name="타원 64"/>
              <p:cNvSpPr/>
              <p:nvPr/>
            </p:nvSpPr>
            <p:spPr>
              <a:xfrm>
                <a:off x="1431976" y="1719072"/>
                <a:ext cx="1097280" cy="10972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350">
                  <a:latin typeface="나눔바른펜" panose="020B0503000000000000" pitchFamily="50" charset="-127"/>
                  <a:ea typeface="나눔바른펜" panose="020B0503000000000000" pitchFamily="50" charset="-127"/>
                </a:endParaRPr>
              </a:p>
            </p:txBody>
          </p:sp>
          <p:sp>
            <p:nvSpPr>
              <p:cNvPr id="66" name="타원 65"/>
              <p:cNvSpPr/>
              <p:nvPr/>
            </p:nvSpPr>
            <p:spPr>
              <a:xfrm>
                <a:off x="4443651" y="1719072"/>
                <a:ext cx="1097280" cy="10972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350" dirty="0">
                  <a:latin typeface="나눔바른펜" panose="020B0503000000000000" pitchFamily="50" charset="-127"/>
                  <a:ea typeface="나눔바른펜" panose="020B0503000000000000" pitchFamily="50" charset="-127"/>
                </a:endParaRPr>
              </a:p>
            </p:txBody>
          </p:sp>
          <p:sp>
            <p:nvSpPr>
              <p:cNvPr id="67" name="타원 66"/>
              <p:cNvSpPr/>
              <p:nvPr/>
            </p:nvSpPr>
            <p:spPr>
              <a:xfrm>
                <a:off x="2379280" y="1333037"/>
                <a:ext cx="859537" cy="85953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350" dirty="0">
                  <a:latin typeface="나눔바른펜" panose="020B0503000000000000" pitchFamily="50" charset="-127"/>
                  <a:ea typeface="나눔바른펜" panose="020B0503000000000000" pitchFamily="50" charset="-127"/>
                </a:endParaRPr>
              </a:p>
            </p:txBody>
          </p:sp>
          <p:sp>
            <p:nvSpPr>
              <p:cNvPr id="68" name="타원 67"/>
              <p:cNvSpPr/>
              <p:nvPr/>
            </p:nvSpPr>
            <p:spPr>
              <a:xfrm>
                <a:off x="2976377" y="1227844"/>
                <a:ext cx="1322833" cy="132283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350" dirty="0">
                  <a:latin typeface="나눔바른펜" panose="020B0503000000000000" pitchFamily="50" charset="-127"/>
                  <a:ea typeface="나눔바른펜" panose="020B0503000000000000" pitchFamily="50" charset="-127"/>
                </a:endParaRPr>
              </a:p>
            </p:txBody>
          </p:sp>
          <p:sp>
            <p:nvSpPr>
              <p:cNvPr id="69" name="타원 68"/>
              <p:cNvSpPr/>
              <p:nvPr/>
            </p:nvSpPr>
            <p:spPr>
              <a:xfrm>
                <a:off x="3933225" y="1472300"/>
                <a:ext cx="859536" cy="85953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350" dirty="0">
                  <a:latin typeface="나눔바른펜" panose="020B0503000000000000" pitchFamily="50" charset="-127"/>
                  <a:ea typeface="나눔바른펜" panose="020B0503000000000000" pitchFamily="50" charset="-127"/>
                </a:endParaRPr>
              </a:p>
            </p:txBody>
          </p:sp>
          <p:sp>
            <p:nvSpPr>
              <p:cNvPr id="70" name="직사각형 69"/>
              <p:cNvSpPr/>
              <p:nvPr/>
            </p:nvSpPr>
            <p:spPr>
              <a:xfrm>
                <a:off x="2076148" y="1833272"/>
                <a:ext cx="3072384" cy="86563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350" dirty="0">
                  <a:latin typeface="나눔바른펜" panose="020B0503000000000000" pitchFamily="50" charset="-127"/>
                  <a:ea typeface="나눔바른펜" panose="020B0503000000000000" pitchFamily="50" charset="-127"/>
                </a:endParaRPr>
              </a:p>
            </p:txBody>
          </p:sp>
        </p:grpSp>
      </p:grpSp>
      <p:sp>
        <p:nvSpPr>
          <p:cNvPr id="192" name="TextBox 191"/>
          <p:cNvSpPr txBox="1"/>
          <p:nvPr/>
        </p:nvSpPr>
        <p:spPr>
          <a:xfrm>
            <a:off x="963714" y="3189039"/>
            <a:ext cx="16315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첫번째</a:t>
            </a:r>
          </a:p>
        </p:txBody>
      </p:sp>
      <p:sp>
        <p:nvSpPr>
          <p:cNvPr id="198" name="TextBox 197"/>
          <p:cNvSpPr txBox="1"/>
          <p:nvPr/>
        </p:nvSpPr>
        <p:spPr>
          <a:xfrm>
            <a:off x="596206" y="4242500"/>
            <a:ext cx="2202560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날씨 요소 </a:t>
            </a:r>
            <a:endParaRPr lang="en-US" altLang="ko-KR" sz="28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algn="ctr"/>
            <a:r>
              <a:rPr lang="ko-KR" altLang="en-US" sz="2800" b="1" dirty="0">
                <a:solidFill>
                  <a:srgbClr val="FF66CC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선택의 폭 증가</a:t>
            </a:r>
            <a:endParaRPr lang="en-US" altLang="ko-KR" sz="2800" b="1" dirty="0">
              <a:solidFill>
                <a:srgbClr val="FF66CC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algn="ctr"/>
            <a:endParaRPr lang="ko-KR" altLang="en-US" sz="20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D0DB27F4-F440-4B25-9CF7-D19F92A9FE03}"/>
              </a:ext>
            </a:extLst>
          </p:cNvPr>
          <p:cNvSpPr txBox="1"/>
          <p:nvPr/>
        </p:nvSpPr>
        <p:spPr>
          <a:xfrm>
            <a:off x="1627776" y="36091"/>
            <a:ext cx="595334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앞으로의 계획</a:t>
            </a:r>
          </a:p>
        </p:txBody>
      </p:sp>
      <p:grpSp>
        <p:nvGrpSpPr>
          <p:cNvPr id="202" name="그룹 201">
            <a:extLst>
              <a:ext uri="{FF2B5EF4-FFF2-40B4-BE49-F238E27FC236}">
                <a16:creationId xmlns:a16="http://schemas.microsoft.com/office/drawing/2014/main" id="{8DBACFAD-AC1B-4A8E-B7BE-1D37E6F2A616}"/>
              </a:ext>
            </a:extLst>
          </p:cNvPr>
          <p:cNvGrpSpPr/>
          <p:nvPr/>
        </p:nvGrpSpPr>
        <p:grpSpPr>
          <a:xfrm>
            <a:off x="3618431" y="2898922"/>
            <a:ext cx="2022105" cy="1180895"/>
            <a:chOff x="480302" y="2634229"/>
            <a:chExt cx="1791204" cy="982067"/>
          </a:xfrm>
          <a:solidFill>
            <a:srgbClr val="E6E6E6"/>
          </a:solidFill>
        </p:grpSpPr>
        <p:grpSp>
          <p:nvGrpSpPr>
            <p:cNvPr id="203" name="그룹 202">
              <a:extLst>
                <a:ext uri="{FF2B5EF4-FFF2-40B4-BE49-F238E27FC236}">
                  <a16:creationId xmlns:a16="http://schemas.microsoft.com/office/drawing/2014/main" id="{ADB105CF-20F9-481A-BB9C-74C4B996F7E8}"/>
                </a:ext>
              </a:extLst>
            </p:cNvPr>
            <p:cNvGrpSpPr/>
            <p:nvPr/>
          </p:nvGrpSpPr>
          <p:grpSpPr>
            <a:xfrm>
              <a:off x="480302" y="2634229"/>
              <a:ext cx="1780468" cy="807818"/>
              <a:chOff x="1431976" y="944880"/>
              <a:chExt cx="4108955" cy="1871472"/>
            </a:xfrm>
            <a:grpFill/>
          </p:grpSpPr>
          <p:sp>
            <p:nvSpPr>
              <p:cNvPr id="212" name="타원 211">
                <a:extLst>
                  <a:ext uri="{FF2B5EF4-FFF2-40B4-BE49-F238E27FC236}">
                    <a16:creationId xmlns:a16="http://schemas.microsoft.com/office/drawing/2014/main" id="{E1FE9B64-D774-4B6B-9113-56DBD52747B8}"/>
                  </a:ext>
                </a:extLst>
              </p:cNvPr>
              <p:cNvSpPr/>
              <p:nvPr/>
            </p:nvSpPr>
            <p:spPr>
              <a:xfrm>
                <a:off x="1431976" y="1719072"/>
                <a:ext cx="1097280" cy="10972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350">
                  <a:latin typeface="나눔바른펜" panose="020B0503000000000000" pitchFamily="50" charset="-127"/>
                  <a:ea typeface="나눔바른펜" panose="020B0503000000000000" pitchFamily="50" charset="-127"/>
                </a:endParaRPr>
              </a:p>
            </p:txBody>
          </p:sp>
          <p:sp>
            <p:nvSpPr>
              <p:cNvPr id="213" name="타원 212">
                <a:extLst>
                  <a:ext uri="{FF2B5EF4-FFF2-40B4-BE49-F238E27FC236}">
                    <a16:creationId xmlns:a16="http://schemas.microsoft.com/office/drawing/2014/main" id="{BE8BD4C5-BBC1-4702-9B84-FDFE4F6D3706}"/>
                  </a:ext>
                </a:extLst>
              </p:cNvPr>
              <p:cNvSpPr/>
              <p:nvPr/>
            </p:nvSpPr>
            <p:spPr>
              <a:xfrm>
                <a:off x="4443651" y="1719072"/>
                <a:ext cx="1097280" cy="10972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350" dirty="0">
                  <a:latin typeface="나눔바른펜" panose="020B0503000000000000" pitchFamily="50" charset="-127"/>
                  <a:ea typeface="나눔바른펜" panose="020B0503000000000000" pitchFamily="50" charset="-127"/>
                </a:endParaRPr>
              </a:p>
            </p:txBody>
          </p:sp>
          <p:sp>
            <p:nvSpPr>
              <p:cNvPr id="214" name="타원 213">
                <a:extLst>
                  <a:ext uri="{FF2B5EF4-FFF2-40B4-BE49-F238E27FC236}">
                    <a16:creationId xmlns:a16="http://schemas.microsoft.com/office/drawing/2014/main" id="{58A0D30A-9481-40DC-A68E-A0418941FD3B}"/>
                  </a:ext>
                </a:extLst>
              </p:cNvPr>
              <p:cNvSpPr/>
              <p:nvPr/>
            </p:nvSpPr>
            <p:spPr>
              <a:xfrm>
                <a:off x="2191151" y="1304637"/>
                <a:ext cx="859536" cy="85953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350" dirty="0">
                  <a:latin typeface="나눔바른펜" panose="020B0503000000000000" pitchFamily="50" charset="-127"/>
                  <a:ea typeface="나눔바른펜" panose="020B0503000000000000" pitchFamily="50" charset="-127"/>
                </a:endParaRPr>
              </a:p>
            </p:txBody>
          </p:sp>
          <p:sp>
            <p:nvSpPr>
              <p:cNvPr id="215" name="타원 214">
                <a:extLst>
                  <a:ext uri="{FF2B5EF4-FFF2-40B4-BE49-F238E27FC236}">
                    <a16:creationId xmlns:a16="http://schemas.microsoft.com/office/drawing/2014/main" id="{1EDBF205-1654-495E-BF27-C1EAFD289120}"/>
                  </a:ext>
                </a:extLst>
              </p:cNvPr>
              <p:cNvSpPr/>
              <p:nvPr/>
            </p:nvSpPr>
            <p:spPr>
              <a:xfrm>
                <a:off x="2886455" y="944880"/>
                <a:ext cx="1322832" cy="132283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350" dirty="0">
                  <a:latin typeface="나눔바른펜" panose="020B0503000000000000" pitchFamily="50" charset="-127"/>
                  <a:ea typeface="나눔바른펜" panose="020B0503000000000000" pitchFamily="50" charset="-127"/>
                </a:endParaRPr>
              </a:p>
            </p:txBody>
          </p:sp>
          <p:sp>
            <p:nvSpPr>
              <p:cNvPr id="216" name="타원 215">
                <a:extLst>
                  <a:ext uri="{FF2B5EF4-FFF2-40B4-BE49-F238E27FC236}">
                    <a16:creationId xmlns:a16="http://schemas.microsoft.com/office/drawing/2014/main" id="{269005CD-E60E-424E-8180-6086CFCB15EC}"/>
                  </a:ext>
                </a:extLst>
              </p:cNvPr>
              <p:cNvSpPr/>
              <p:nvPr/>
            </p:nvSpPr>
            <p:spPr>
              <a:xfrm>
                <a:off x="3933225" y="1472300"/>
                <a:ext cx="859536" cy="85953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350" dirty="0">
                  <a:latin typeface="나눔바른펜" panose="020B0503000000000000" pitchFamily="50" charset="-127"/>
                  <a:ea typeface="나눔바른펜" panose="020B0503000000000000" pitchFamily="50" charset="-127"/>
                </a:endParaRPr>
              </a:p>
            </p:txBody>
          </p:sp>
          <p:sp>
            <p:nvSpPr>
              <p:cNvPr id="217" name="직사각형 216">
                <a:extLst>
                  <a:ext uri="{FF2B5EF4-FFF2-40B4-BE49-F238E27FC236}">
                    <a16:creationId xmlns:a16="http://schemas.microsoft.com/office/drawing/2014/main" id="{AD203ECF-824B-416C-B162-9466430094E6}"/>
                  </a:ext>
                </a:extLst>
              </p:cNvPr>
              <p:cNvSpPr/>
              <p:nvPr/>
            </p:nvSpPr>
            <p:spPr>
              <a:xfrm>
                <a:off x="2011680" y="1950720"/>
                <a:ext cx="3072384" cy="86563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350" dirty="0">
                  <a:latin typeface="나눔바른펜" panose="020B0503000000000000" pitchFamily="50" charset="-127"/>
                  <a:ea typeface="나눔바른펜" panose="020B0503000000000000" pitchFamily="50" charset="-127"/>
                </a:endParaRPr>
              </a:p>
            </p:txBody>
          </p:sp>
        </p:grpSp>
        <p:grpSp>
          <p:nvGrpSpPr>
            <p:cNvPr id="204" name="그룹 203">
              <a:extLst>
                <a:ext uri="{FF2B5EF4-FFF2-40B4-BE49-F238E27FC236}">
                  <a16:creationId xmlns:a16="http://schemas.microsoft.com/office/drawing/2014/main" id="{5BF484DB-98B6-4D5D-9172-78DD2CAAEB81}"/>
                </a:ext>
              </a:extLst>
            </p:cNvPr>
            <p:cNvGrpSpPr/>
            <p:nvPr/>
          </p:nvGrpSpPr>
          <p:grpSpPr>
            <a:xfrm rot="10800000">
              <a:off x="491038" y="2930619"/>
              <a:ext cx="1780468" cy="685677"/>
              <a:chOff x="1431976" y="1227844"/>
              <a:chExt cx="4108955" cy="1588508"/>
            </a:xfrm>
            <a:grpFill/>
          </p:grpSpPr>
          <p:sp>
            <p:nvSpPr>
              <p:cNvPr id="205" name="타원 204">
                <a:extLst>
                  <a:ext uri="{FF2B5EF4-FFF2-40B4-BE49-F238E27FC236}">
                    <a16:creationId xmlns:a16="http://schemas.microsoft.com/office/drawing/2014/main" id="{9396D3E2-7F32-461A-AB9F-B5FF078199BD}"/>
                  </a:ext>
                </a:extLst>
              </p:cNvPr>
              <p:cNvSpPr/>
              <p:nvPr/>
            </p:nvSpPr>
            <p:spPr>
              <a:xfrm>
                <a:off x="1431976" y="1719072"/>
                <a:ext cx="1097280" cy="10972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350">
                  <a:latin typeface="나눔바른펜" panose="020B0503000000000000" pitchFamily="50" charset="-127"/>
                  <a:ea typeface="나눔바른펜" panose="020B0503000000000000" pitchFamily="50" charset="-127"/>
                </a:endParaRPr>
              </a:p>
            </p:txBody>
          </p:sp>
          <p:sp>
            <p:nvSpPr>
              <p:cNvPr id="206" name="타원 205">
                <a:extLst>
                  <a:ext uri="{FF2B5EF4-FFF2-40B4-BE49-F238E27FC236}">
                    <a16:creationId xmlns:a16="http://schemas.microsoft.com/office/drawing/2014/main" id="{8EEE292D-3D29-4C47-91DD-373D9B470A2B}"/>
                  </a:ext>
                </a:extLst>
              </p:cNvPr>
              <p:cNvSpPr/>
              <p:nvPr/>
            </p:nvSpPr>
            <p:spPr>
              <a:xfrm>
                <a:off x="4443651" y="1719072"/>
                <a:ext cx="1097280" cy="10972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350" dirty="0">
                  <a:latin typeface="나눔바른펜" panose="020B0503000000000000" pitchFamily="50" charset="-127"/>
                  <a:ea typeface="나눔바른펜" panose="020B0503000000000000" pitchFamily="50" charset="-127"/>
                </a:endParaRPr>
              </a:p>
            </p:txBody>
          </p:sp>
          <p:sp>
            <p:nvSpPr>
              <p:cNvPr id="207" name="타원 206">
                <a:extLst>
                  <a:ext uri="{FF2B5EF4-FFF2-40B4-BE49-F238E27FC236}">
                    <a16:creationId xmlns:a16="http://schemas.microsoft.com/office/drawing/2014/main" id="{E93B633F-DEC8-434E-8E22-57957D620E66}"/>
                  </a:ext>
                </a:extLst>
              </p:cNvPr>
              <p:cNvSpPr/>
              <p:nvPr/>
            </p:nvSpPr>
            <p:spPr>
              <a:xfrm>
                <a:off x="2379280" y="1333037"/>
                <a:ext cx="859537" cy="85953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350" dirty="0">
                  <a:latin typeface="나눔바른펜" panose="020B0503000000000000" pitchFamily="50" charset="-127"/>
                  <a:ea typeface="나눔바른펜" panose="020B0503000000000000" pitchFamily="50" charset="-127"/>
                </a:endParaRPr>
              </a:p>
            </p:txBody>
          </p:sp>
          <p:sp>
            <p:nvSpPr>
              <p:cNvPr id="209" name="타원 208">
                <a:extLst>
                  <a:ext uri="{FF2B5EF4-FFF2-40B4-BE49-F238E27FC236}">
                    <a16:creationId xmlns:a16="http://schemas.microsoft.com/office/drawing/2014/main" id="{857C4C72-3EB8-4515-969B-4F8CA399F21D}"/>
                  </a:ext>
                </a:extLst>
              </p:cNvPr>
              <p:cNvSpPr/>
              <p:nvPr/>
            </p:nvSpPr>
            <p:spPr>
              <a:xfrm>
                <a:off x="2976377" y="1227844"/>
                <a:ext cx="1322833" cy="132283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350" dirty="0">
                  <a:latin typeface="나눔바른펜" panose="020B0503000000000000" pitchFamily="50" charset="-127"/>
                  <a:ea typeface="나눔바른펜" panose="020B0503000000000000" pitchFamily="50" charset="-127"/>
                </a:endParaRPr>
              </a:p>
            </p:txBody>
          </p:sp>
          <p:sp>
            <p:nvSpPr>
              <p:cNvPr id="210" name="타원 209">
                <a:extLst>
                  <a:ext uri="{FF2B5EF4-FFF2-40B4-BE49-F238E27FC236}">
                    <a16:creationId xmlns:a16="http://schemas.microsoft.com/office/drawing/2014/main" id="{EBCCD4D6-9CC0-45C6-955F-E18BAA5268C0}"/>
                  </a:ext>
                </a:extLst>
              </p:cNvPr>
              <p:cNvSpPr/>
              <p:nvPr/>
            </p:nvSpPr>
            <p:spPr>
              <a:xfrm>
                <a:off x="3933225" y="1472300"/>
                <a:ext cx="859536" cy="85953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350" dirty="0">
                  <a:latin typeface="나눔바른펜" panose="020B0503000000000000" pitchFamily="50" charset="-127"/>
                  <a:ea typeface="나눔바른펜" panose="020B0503000000000000" pitchFamily="50" charset="-127"/>
                </a:endParaRPr>
              </a:p>
            </p:txBody>
          </p:sp>
          <p:sp>
            <p:nvSpPr>
              <p:cNvPr id="211" name="직사각형 210">
                <a:extLst>
                  <a:ext uri="{FF2B5EF4-FFF2-40B4-BE49-F238E27FC236}">
                    <a16:creationId xmlns:a16="http://schemas.microsoft.com/office/drawing/2014/main" id="{6CF9DADF-61B4-483E-9B64-2B5F1AD077CF}"/>
                  </a:ext>
                </a:extLst>
              </p:cNvPr>
              <p:cNvSpPr/>
              <p:nvPr/>
            </p:nvSpPr>
            <p:spPr>
              <a:xfrm>
                <a:off x="2076148" y="1833272"/>
                <a:ext cx="3072384" cy="86563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350" dirty="0">
                  <a:latin typeface="나눔바른펜" panose="020B0503000000000000" pitchFamily="50" charset="-127"/>
                  <a:ea typeface="나눔바른펜" panose="020B0503000000000000" pitchFamily="50" charset="-127"/>
                </a:endParaRPr>
              </a:p>
            </p:txBody>
          </p:sp>
        </p:grpSp>
      </p:grpSp>
      <p:sp>
        <p:nvSpPr>
          <p:cNvPr id="218" name="TextBox 217">
            <a:extLst>
              <a:ext uri="{FF2B5EF4-FFF2-40B4-BE49-F238E27FC236}">
                <a16:creationId xmlns:a16="http://schemas.microsoft.com/office/drawing/2014/main" id="{173B9FFE-711A-4A5F-B29C-9BA48AE6BD13}"/>
              </a:ext>
            </a:extLst>
          </p:cNvPr>
          <p:cNvSpPr txBox="1"/>
          <p:nvPr/>
        </p:nvSpPr>
        <p:spPr>
          <a:xfrm>
            <a:off x="3836031" y="3179697"/>
            <a:ext cx="16315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두번째</a:t>
            </a:r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DBBAA7EC-1449-4B3D-BED9-2659C72363D6}"/>
              </a:ext>
            </a:extLst>
          </p:cNvPr>
          <p:cNvSpPr txBox="1"/>
          <p:nvPr/>
        </p:nvSpPr>
        <p:spPr>
          <a:xfrm>
            <a:off x="3598507" y="1762699"/>
            <a:ext cx="22025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rgbClr val="FF66CC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정보 제공 대상</a:t>
            </a:r>
            <a:endParaRPr lang="en-US" altLang="ko-KR" sz="2800" b="1" dirty="0">
              <a:solidFill>
                <a:srgbClr val="FF66CC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algn="ctr"/>
            <a:r>
              <a:rPr lang="ko-KR" altLang="en-US" sz="28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추가 기능</a:t>
            </a:r>
            <a:endParaRPr lang="en-US" altLang="ko-KR" sz="28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grpSp>
        <p:nvGrpSpPr>
          <p:cNvPr id="220" name="그룹 219">
            <a:extLst>
              <a:ext uri="{FF2B5EF4-FFF2-40B4-BE49-F238E27FC236}">
                <a16:creationId xmlns:a16="http://schemas.microsoft.com/office/drawing/2014/main" id="{4B2EB01E-73A1-4A39-99F7-06D07DB97EBA}"/>
              </a:ext>
            </a:extLst>
          </p:cNvPr>
          <p:cNvGrpSpPr/>
          <p:nvPr/>
        </p:nvGrpSpPr>
        <p:grpSpPr>
          <a:xfrm>
            <a:off x="6533690" y="2908264"/>
            <a:ext cx="2022105" cy="1180895"/>
            <a:chOff x="480302" y="2634229"/>
            <a:chExt cx="1791204" cy="982067"/>
          </a:xfrm>
          <a:solidFill>
            <a:srgbClr val="9AC6EA"/>
          </a:solidFill>
        </p:grpSpPr>
        <p:grpSp>
          <p:nvGrpSpPr>
            <p:cNvPr id="221" name="그룹 220">
              <a:extLst>
                <a:ext uri="{FF2B5EF4-FFF2-40B4-BE49-F238E27FC236}">
                  <a16:creationId xmlns:a16="http://schemas.microsoft.com/office/drawing/2014/main" id="{2B28692B-B9DB-413C-BF86-0DF047A87003}"/>
                </a:ext>
              </a:extLst>
            </p:cNvPr>
            <p:cNvGrpSpPr/>
            <p:nvPr/>
          </p:nvGrpSpPr>
          <p:grpSpPr>
            <a:xfrm>
              <a:off x="480302" y="2634229"/>
              <a:ext cx="1780468" cy="807818"/>
              <a:chOff x="1431976" y="944880"/>
              <a:chExt cx="4108955" cy="1871472"/>
            </a:xfrm>
            <a:grpFill/>
          </p:grpSpPr>
          <p:sp>
            <p:nvSpPr>
              <p:cNvPr id="229" name="타원 228">
                <a:extLst>
                  <a:ext uri="{FF2B5EF4-FFF2-40B4-BE49-F238E27FC236}">
                    <a16:creationId xmlns:a16="http://schemas.microsoft.com/office/drawing/2014/main" id="{6C015323-D386-4604-8503-D0B5205B4F98}"/>
                  </a:ext>
                </a:extLst>
              </p:cNvPr>
              <p:cNvSpPr/>
              <p:nvPr/>
            </p:nvSpPr>
            <p:spPr>
              <a:xfrm>
                <a:off x="1431976" y="1719072"/>
                <a:ext cx="1097280" cy="10972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350">
                  <a:latin typeface="나눔바른펜" panose="020B0503000000000000" pitchFamily="50" charset="-127"/>
                  <a:ea typeface="나눔바른펜" panose="020B0503000000000000" pitchFamily="50" charset="-127"/>
                </a:endParaRPr>
              </a:p>
            </p:txBody>
          </p:sp>
          <p:sp>
            <p:nvSpPr>
              <p:cNvPr id="230" name="타원 229">
                <a:extLst>
                  <a:ext uri="{FF2B5EF4-FFF2-40B4-BE49-F238E27FC236}">
                    <a16:creationId xmlns:a16="http://schemas.microsoft.com/office/drawing/2014/main" id="{A6A32181-52B9-4D55-8637-8E6AFC4389DE}"/>
                  </a:ext>
                </a:extLst>
              </p:cNvPr>
              <p:cNvSpPr/>
              <p:nvPr/>
            </p:nvSpPr>
            <p:spPr>
              <a:xfrm>
                <a:off x="4443651" y="1719072"/>
                <a:ext cx="1097280" cy="10972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350" dirty="0">
                  <a:latin typeface="나눔바른펜" panose="020B0503000000000000" pitchFamily="50" charset="-127"/>
                  <a:ea typeface="나눔바른펜" panose="020B0503000000000000" pitchFamily="50" charset="-127"/>
                </a:endParaRPr>
              </a:p>
            </p:txBody>
          </p:sp>
          <p:sp>
            <p:nvSpPr>
              <p:cNvPr id="231" name="타원 230">
                <a:extLst>
                  <a:ext uri="{FF2B5EF4-FFF2-40B4-BE49-F238E27FC236}">
                    <a16:creationId xmlns:a16="http://schemas.microsoft.com/office/drawing/2014/main" id="{D599160E-F09F-43A6-A34F-272281677A2E}"/>
                  </a:ext>
                </a:extLst>
              </p:cNvPr>
              <p:cNvSpPr/>
              <p:nvPr/>
            </p:nvSpPr>
            <p:spPr>
              <a:xfrm>
                <a:off x="2191151" y="1304637"/>
                <a:ext cx="859536" cy="85953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350" dirty="0">
                  <a:latin typeface="나눔바른펜" panose="020B0503000000000000" pitchFamily="50" charset="-127"/>
                  <a:ea typeface="나눔바른펜" panose="020B0503000000000000" pitchFamily="50" charset="-127"/>
                </a:endParaRPr>
              </a:p>
            </p:txBody>
          </p:sp>
          <p:sp>
            <p:nvSpPr>
              <p:cNvPr id="232" name="타원 231">
                <a:extLst>
                  <a:ext uri="{FF2B5EF4-FFF2-40B4-BE49-F238E27FC236}">
                    <a16:creationId xmlns:a16="http://schemas.microsoft.com/office/drawing/2014/main" id="{B34A95BF-354A-4E10-82DC-3A1AF3FC162A}"/>
                  </a:ext>
                </a:extLst>
              </p:cNvPr>
              <p:cNvSpPr/>
              <p:nvPr/>
            </p:nvSpPr>
            <p:spPr>
              <a:xfrm>
                <a:off x="2886455" y="944880"/>
                <a:ext cx="1322832" cy="132283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350" dirty="0">
                  <a:latin typeface="나눔바른펜" panose="020B0503000000000000" pitchFamily="50" charset="-127"/>
                  <a:ea typeface="나눔바른펜" panose="020B0503000000000000" pitchFamily="50" charset="-127"/>
                </a:endParaRPr>
              </a:p>
            </p:txBody>
          </p:sp>
          <p:sp>
            <p:nvSpPr>
              <p:cNvPr id="233" name="타원 232">
                <a:extLst>
                  <a:ext uri="{FF2B5EF4-FFF2-40B4-BE49-F238E27FC236}">
                    <a16:creationId xmlns:a16="http://schemas.microsoft.com/office/drawing/2014/main" id="{FB721428-3535-4716-AB66-C4B6599B2146}"/>
                  </a:ext>
                </a:extLst>
              </p:cNvPr>
              <p:cNvSpPr/>
              <p:nvPr/>
            </p:nvSpPr>
            <p:spPr>
              <a:xfrm>
                <a:off x="3933225" y="1472300"/>
                <a:ext cx="859536" cy="85953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350" dirty="0">
                  <a:latin typeface="나눔바른펜" panose="020B0503000000000000" pitchFamily="50" charset="-127"/>
                  <a:ea typeface="나눔바른펜" panose="020B0503000000000000" pitchFamily="50" charset="-127"/>
                </a:endParaRPr>
              </a:p>
            </p:txBody>
          </p:sp>
          <p:sp>
            <p:nvSpPr>
              <p:cNvPr id="234" name="직사각형 233">
                <a:extLst>
                  <a:ext uri="{FF2B5EF4-FFF2-40B4-BE49-F238E27FC236}">
                    <a16:creationId xmlns:a16="http://schemas.microsoft.com/office/drawing/2014/main" id="{A5CB0EC6-5FEB-4A6A-8013-AA03ECEEB96F}"/>
                  </a:ext>
                </a:extLst>
              </p:cNvPr>
              <p:cNvSpPr/>
              <p:nvPr/>
            </p:nvSpPr>
            <p:spPr>
              <a:xfrm>
                <a:off x="2011680" y="1950720"/>
                <a:ext cx="3072384" cy="86563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350" dirty="0">
                  <a:latin typeface="나눔바른펜" panose="020B0503000000000000" pitchFamily="50" charset="-127"/>
                  <a:ea typeface="나눔바른펜" panose="020B0503000000000000" pitchFamily="50" charset="-127"/>
                </a:endParaRPr>
              </a:p>
            </p:txBody>
          </p:sp>
        </p:grpSp>
        <p:grpSp>
          <p:nvGrpSpPr>
            <p:cNvPr id="222" name="그룹 221">
              <a:extLst>
                <a:ext uri="{FF2B5EF4-FFF2-40B4-BE49-F238E27FC236}">
                  <a16:creationId xmlns:a16="http://schemas.microsoft.com/office/drawing/2014/main" id="{AE1DDB8D-569F-4EE5-87B2-4B3F4E914504}"/>
                </a:ext>
              </a:extLst>
            </p:cNvPr>
            <p:cNvGrpSpPr/>
            <p:nvPr/>
          </p:nvGrpSpPr>
          <p:grpSpPr>
            <a:xfrm rot="10800000">
              <a:off x="491038" y="2930619"/>
              <a:ext cx="1780468" cy="685677"/>
              <a:chOff x="1431976" y="1227844"/>
              <a:chExt cx="4108955" cy="1588508"/>
            </a:xfrm>
            <a:grpFill/>
          </p:grpSpPr>
          <p:sp>
            <p:nvSpPr>
              <p:cNvPr id="223" name="타원 222">
                <a:extLst>
                  <a:ext uri="{FF2B5EF4-FFF2-40B4-BE49-F238E27FC236}">
                    <a16:creationId xmlns:a16="http://schemas.microsoft.com/office/drawing/2014/main" id="{62EC25A9-9C3E-4A4A-A32E-754ECCAE24E0}"/>
                  </a:ext>
                </a:extLst>
              </p:cNvPr>
              <p:cNvSpPr/>
              <p:nvPr/>
            </p:nvSpPr>
            <p:spPr>
              <a:xfrm>
                <a:off x="1431976" y="1719072"/>
                <a:ext cx="1097280" cy="10972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350">
                  <a:latin typeface="나눔바른펜" panose="020B0503000000000000" pitchFamily="50" charset="-127"/>
                  <a:ea typeface="나눔바른펜" panose="020B0503000000000000" pitchFamily="50" charset="-127"/>
                </a:endParaRPr>
              </a:p>
            </p:txBody>
          </p:sp>
          <p:sp>
            <p:nvSpPr>
              <p:cNvPr id="224" name="타원 223">
                <a:extLst>
                  <a:ext uri="{FF2B5EF4-FFF2-40B4-BE49-F238E27FC236}">
                    <a16:creationId xmlns:a16="http://schemas.microsoft.com/office/drawing/2014/main" id="{05C1B341-9656-465F-A6DC-EC54E00C35C8}"/>
                  </a:ext>
                </a:extLst>
              </p:cNvPr>
              <p:cNvSpPr/>
              <p:nvPr/>
            </p:nvSpPr>
            <p:spPr>
              <a:xfrm>
                <a:off x="4443651" y="1719072"/>
                <a:ext cx="1097280" cy="10972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350" dirty="0">
                  <a:latin typeface="나눔바른펜" panose="020B0503000000000000" pitchFamily="50" charset="-127"/>
                  <a:ea typeface="나눔바른펜" panose="020B0503000000000000" pitchFamily="50" charset="-127"/>
                </a:endParaRPr>
              </a:p>
            </p:txBody>
          </p:sp>
          <p:sp>
            <p:nvSpPr>
              <p:cNvPr id="225" name="타원 224">
                <a:extLst>
                  <a:ext uri="{FF2B5EF4-FFF2-40B4-BE49-F238E27FC236}">
                    <a16:creationId xmlns:a16="http://schemas.microsoft.com/office/drawing/2014/main" id="{8F9DE4FE-BFBE-4A34-B126-0D70EF272FFB}"/>
                  </a:ext>
                </a:extLst>
              </p:cNvPr>
              <p:cNvSpPr/>
              <p:nvPr/>
            </p:nvSpPr>
            <p:spPr>
              <a:xfrm>
                <a:off x="2379280" y="1333037"/>
                <a:ext cx="859537" cy="85953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350" dirty="0">
                  <a:latin typeface="나눔바른펜" panose="020B0503000000000000" pitchFamily="50" charset="-127"/>
                  <a:ea typeface="나눔바른펜" panose="020B0503000000000000" pitchFamily="50" charset="-127"/>
                </a:endParaRPr>
              </a:p>
            </p:txBody>
          </p:sp>
          <p:sp>
            <p:nvSpPr>
              <p:cNvPr id="226" name="타원 225">
                <a:extLst>
                  <a:ext uri="{FF2B5EF4-FFF2-40B4-BE49-F238E27FC236}">
                    <a16:creationId xmlns:a16="http://schemas.microsoft.com/office/drawing/2014/main" id="{9D5E5953-98EA-4CC8-92B0-CC4E8399414B}"/>
                  </a:ext>
                </a:extLst>
              </p:cNvPr>
              <p:cNvSpPr/>
              <p:nvPr/>
            </p:nvSpPr>
            <p:spPr>
              <a:xfrm>
                <a:off x="2976377" y="1227844"/>
                <a:ext cx="1322833" cy="132283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350" dirty="0">
                  <a:latin typeface="나눔바른펜" panose="020B0503000000000000" pitchFamily="50" charset="-127"/>
                  <a:ea typeface="나눔바른펜" panose="020B0503000000000000" pitchFamily="50" charset="-127"/>
                </a:endParaRPr>
              </a:p>
            </p:txBody>
          </p:sp>
          <p:sp>
            <p:nvSpPr>
              <p:cNvPr id="227" name="타원 226">
                <a:extLst>
                  <a:ext uri="{FF2B5EF4-FFF2-40B4-BE49-F238E27FC236}">
                    <a16:creationId xmlns:a16="http://schemas.microsoft.com/office/drawing/2014/main" id="{3BC53959-1A47-4CDA-85B8-91C8F5F211CF}"/>
                  </a:ext>
                </a:extLst>
              </p:cNvPr>
              <p:cNvSpPr/>
              <p:nvPr/>
            </p:nvSpPr>
            <p:spPr>
              <a:xfrm>
                <a:off x="3933225" y="1472300"/>
                <a:ext cx="859536" cy="85953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350" dirty="0">
                  <a:latin typeface="나눔바른펜" panose="020B0503000000000000" pitchFamily="50" charset="-127"/>
                  <a:ea typeface="나눔바른펜" panose="020B0503000000000000" pitchFamily="50" charset="-127"/>
                </a:endParaRPr>
              </a:p>
            </p:txBody>
          </p:sp>
          <p:sp>
            <p:nvSpPr>
              <p:cNvPr id="228" name="직사각형 227">
                <a:extLst>
                  <a:ext uri="{FF2B5EF4-FFF2-40B4-BE49-F238E27FC236}">
                    <a16:creationId xmlns:a16="http://schemas.microsoft.com/office/drawing/2014/main" id="{4B074B61-DDF6-4CA6-AA0D-243D07513300}"/>
                  </a:ext>
                </a:extLst>
              </p:cNvPr>
              <p:cNvSpPr/>
              <p:nvPr/>
            </p:nvSpPr>
            <p:spPr>
              <a:xfrm>
                <a:off x="2076148" y="1833272"/>
                <a:ext cx="3072384" cy="86563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350" dirty="0">
                  <a:latin typeface="나눔바른펜" panose="020B0503000000000000" pitchFamily="50" charset="-127"/>
                  <a:ea typeface="나눔바른펜" panose="020B0503000000000000" pitchFamily="50" charset="-127"/>
                </a:endParaRPr>
              </a:p>
            </p:txBody>
          </p:sp>
        </p:grpSp>
      </p:grpSp>
      <p:sp>
        <p:nvSpPr>
          <p:cNvPr id="235" name="TextBox 234">
            <a:extLst>
              <a:ext uri="{FF2B5EF4-FFF2-40B4-BE49-F238E27FC236}">
                <a16:creationId xmlns:a16="http://schemas.microsoft.com/office/drawing/2014/main" id="{9C4AE757-DC80-47A2-A406-4C4CA7BDB319}"/>
              </a:ext>
            </a:extLst>
          </p:cNvPr>
          <p:cNvSpPr txBox="1"/>
          <p:nvPr/>
        </p:nvSpPr>
        <p:spPr>
          <a:xfrm>
            <a:off x="6751290" y="3189039"/>
            <a:ext cx="16315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세번째</a:t>
            </a:r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68F77C4C-6250-4E76-B55F-49BEC45ECD26}"/>
              </a:ext>
            </a:extLst>
          </p:cNvPr>
          <p:cNvSpPr txBox="1"/>
          <p:nvPr/>
        </p:nvSpPr>
        <p:spPr>
          <a:xfrm>
            <a:off x="5837200" y="4245172"/>
            <a:ext cx="327747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개인화를 위한</a:t>
            </a:r>
            <a:endParaRPr lang="en-US" altLang="ko-KR" sz="28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algn="ctr"/>
            <a:r>
              <a:rPr lang="ko-KR" altLang="en-US" sz="28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데이터 수집 </a:t>
            </a:r>
            <a:r>
              <a:rPr lang="en-US" altLang="ko-KR" sz="28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/ </a:t>
            </a:r>
            <a:r>
              <a:rPr lang="ko-KR" altLang="en-US" sz="28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처리 과정</a:t>
            </a:r>
            <a:endParaRPr lang="en-US" altLang="ko-KR" sz="28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algn="ctr"/>
            <a:r>
              <a:rPr lang="ko-KR" altLang="en-US" sz="2800" b="1" dirty="0">
                <a:solidFill>
                  <a:srgbClr val="FF66CC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간편화</a:t>
            </a:r>
            <a:endParaRPr lang="ko-KR" altLang="en-US" sz="2000" dirty="0">
              <a:solidFill>
                <a:srgbClr val="FF66CC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0454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2" grpId="0"/>
      <p:bldP spid="198" grpId="0"/>
      <p:bldP spid="218" grpId="0"/>
      <p:bldP spid="219" grpId="0"/>
      <p:bldP spid="235" grpId="0"/>
      <p:bldP spid="236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C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그룹 52"/>
          <p:cNvGrpSpPr/>
          <p:nvPr/>
        </p:nvGrpSpPr>
        <p:grpSpPr>
          <a:xfrm>
            <a:off x="-115168" y="823728"/>
            <a:ext cx="9648262" cy="6034271"/>
            <a:chOff x="-115168" y="823728"/>
            <a:chExt cx="9648262" cy="6034271"/>
          </a:xfrm>
        </p:grpSpPr>
        <p:grpSp>
          <p:nvGrpSpPr>
            <p:cNvPr id="2" name="그룹 1"/>
            <p:cNvGrpSpPr/>
            <p:nvPr/>
          </p:nvGrpSpPr>
          <p:grpSpPr>
            <a:xfrm>
              <a:off x="-115168" y="823728"/>
              <a:ext cx="9648262" cy="834950"/>
              <a:chOff x="129380" y="6050182"/>
              <a:chExt cx="9648262" cy="834950"/>
            </a:xfrm>
            <a:solidFill>
              <a:schemeClr val="bg1"/>
            </a:solidFill>
          </p:grpSpPr>
          <p:grpSp>
            <p:nvGrpSpPr>
              <p:cNvPr id="3" name="그룹 2"/>
              <p:cNvGrpSpPr/>
              <p:nvPr/>
            </p:nvGrpSpPr>
            <p:grpSpPr>
              <a:xfrm>
                <a:off x="129380" y="6050182"/>
                <a:ext cx="1388667" cy="807818"/>
                <a:chOff x="2336173" y="944880"/>
                <a:chExt cx="3204758" cy="1871472"/>
              </a:xfrm>
              <a:grpFill/>
            </p:grpSpPr>
            <p:sp>
              <p:nvSpPr>
                <p:cNvPr id="47" name="타원 46"/>
                <p:cNvSpPr/>
                <p:nvPr/>
              </p:nvSpPr>
              <p:spPr>
                <a:xfrm>
                  <a:off x="4443651" y="1719072"/>
                  <a:ext cx="1097280" cy="10972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350" dirty="0"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48" name="타원 47"/>
                <p:cNvSpPr/>
                <p:nvPr/>
              </p:nvSpPr>
              <p:spPr>
                <a:xfrm>
                  <a:off x="2336173" y="1251254"/>
                  <a:ext cx="859536" cy="859535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350" dirty="0"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49" name="타원 48"/>
                <p:cNvSpPr/>
                <p:nvPr/>
              </p:nvSpPr>
              <p:spPr>
                <a:xfrm>
                  <a:off x="2886455" y="944880"/>
                  <a:ext cx="1322832" cy="132283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350" dirty="0"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50" name="타원 49"/>
                <p:cNvSpPr/>
                <p:nvPr/>
              </p:nvSpPr>
              <p:spPr>
                <a:xfrm>
                  <a:off x="3933225" y="1472300"/>
                  <a:ext cx="859536" cy="85953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350" dirty="0"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51" name="직사각형 50"/>
                <p:cNvSpPr/>
                <p:nvPr/>
              </p:nvSpPr>
              <p:spPr>
                <a:xfrm>
                  <a:off x="2601959" y="1950719"/>
                  <a:ext cx="2482105" cy="865633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350" dirty="0"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p:grpSp>
          <p:grpSp>
            <p:nvGrpSpPr>
              <p:cNvPr id="4" name="그룹 3"/>
              <p:cNvGrpSpPr/>
              <p:nvPr/>
            </p:nvGrpSpPr>
            <p:grpSpPr>
              <a:xfrm>
                <a:off x="1095805" y="6068055"/>
                <a:ext cx="1780468" cy="807818"/>
                <a:chOff x="1431976" y="944880"/>
                <a:chExt cx="4108955" cy="1871472"/>
              </a:xfrm>
              <a:grpFill/>
            </p:grpSpPr>
            <p:sp>
              <p:nvSpPr>
                <p:cNvPr id="40" name="타원 39"/>
                <p:cNvSpPr/>
                <p:nvPr/>
              </p:nvSpPr>
              <p:spPr>
                <a:xfrm>
                  <a:off x="1431976" y="1719072"/>
                  <a:ext cx="1097280" cy="10972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350">
                    <a:latin typeface="나눔바른펜" panose="020B0503000000000000" pitchFamily="50" charset="-127"/>
                    <a:ea typeface="나눔바른펜" panose="020B0503000000000000" pitchFamily="50" charset="-127"/>
                  </a:endParaRPr>
                </a:p>
              </p:txBody>
            </p:sp>
            <p:sp>
              <p:nvSpPr>
                <p:cNvPr id="41" name="타원 40"/>
                <p:cNvSpPr/>
                <p:nvPr/>
              </p:nvSpPr>
              <p:spPr>
                <a:xfrm>
                  <a:off x="4443651" y="1719072"/>
                  <a:ext cx="1097280" cy="10972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350" dirty="0">
                    <a:latin typeface="나눔바른펜" panose="020B0503000000000000" pitchFamily="50" charset="-127"/>
                    <a:ea typeface="나눔바른펜" panose="020B0503000000000000" pitchFamily="50" charset="-127"/>
                  </a:endParaRPr>
                </a:p>
              </p:txBody>
            </p:sp>
            <p:sp>
              <p:nvSpPr>
                <p:cNvPr id="42" name="타원 41"/>
                <p:cNvSpPr/>
                <p:nvPr/>
              </p:nvSpPr>
              <p:spPr>
                <a:xfrm>
                  <a:off x="2191151" y="1304637"/>
                  <a:ext cx="859536" cy="85953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350" dirty="0">
                    <a:latin typeface="나눔바른펜" panose="020B0503000000000000" pitchFamily="50" charset="-127"/>
                    <a:ea typeface="나눔바른펜" panose="020B0503000000000000" pitchFamily="50" charset="-127"/>
                  </a:endParaRPr>
                </a:p>
              </p:txBody>
            </p:sp>
            <p:sp>
              <p:nvSpPr>
                <p:cNvPr id="43" name="타원 42"/>
                <p:cNvSpPr/>
                <p:nvPr/>
              </p:nvSpPr>
              <p:spPr>
                <a:xfrm>
                  <a:off x="2886455" y="944880"/>
                  <a:ext cx="1322832" cy="132283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350" dirty="0">
                    <a:latin typeface="나눔바른펜" panose="020B0503000000000000" pitchFamily="50" charset="-127"/>
                    <a:ea typeface="나눔바른펜" panose="020B0503000000000000" pitchFamily="50" charset="-127"/>
                  </a:endParaRPr>
                </a:p>
              </p:txBody>
            </p:sp>
            <p:sp>
              <p:nvSpPr>
                <p:cNvPr id="44" name="타원 43"/>
                <p:cNvSpPr/>
                <p:nvPr/>
              </p:nvSpPr>
              <p:spPr>
                <a:xfrm>
                  <a:off x="3933225" y="1472300"/>
                  <a:ext cx="859536" cy="85953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350" dirty="0">
                    <a:latin typeface="나눔바른펜" panose="020B0503000000000000" pitchFamily="50" charset="-127"/>
                    <a:ea typeface="나눔바른펜" panose="020B0503000000000000" pitchFamily="50" charset="-127"/>
                  </a:endParaRPr>
                </a:p>
              </p:txBody>
            </p:sp>
            <p:sp>
              <p:nvSpPr>
                <p:cNvPr id="45" name="직사각형 44"/>
                <p:cNvSpPr/>
                <p:nvPr/>
              </p:nvSpPr>
              <p:spPr>
                <a:xfrm>
                  <a:off x="2011680" y="1950720"/>
                  <a:ext cx="3072384" cy="865632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350" dirty="0">
                    <a:latin typeface="나눔바른펜" panose="020B0503000000000000" pitchFamily="50" charset="-127"/>
                    <a:ea typeface="나눔바른펜" panose="020B0503000000000000" pitchFamily="50" charset="-127"/>
                  </a:endParaRPr>
                </a:p>
              </p:txBody>
            </p:sp>
          </p:grpSp>
          <p:grpSp>
            <p:nvGrpSpPr>
              <p:cNvPr id="5" name="그룹 4"/>
              <p:cNvGrpSpPr/>
              <p:nvPr/>
            </p:nvGrpSpPr>
            <p:grpSpPr>
              <a:xfrm>
                <a:off x="2493530" y="6077314"/>
                <a:ext cx="1780468" cy="807818"/>
                <a:chOff x="1431976" y="944880"/>
                <a:chExt cx="4108955" cy="1871472"/>
              </a:xfrm>
              <a:grpFill/>
            </p:grpSpPr>
            <p:sp>
              <p:nvSpPr>
                <p:cNvPr id="34" name="타원 33"/>
                <p:cNvSpPr/>
                <p:nvPr/>
              </p:nvSpPr>
              <p:spPr>
                <a:xfrm>
                  <a:off x="1431976" y="1719072"/>
                  <a:ext cx="1097280" cy="10972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350">
                    <a:latin typeface="나눔바른펜" panose="020B0503000000000000" pitchFamily="50" charset="-127"/>
                    <a:ea typeface="나눔바른펜" panose="020B0503000000000000" pitchFamily="50" charset="-127"/>
                  </a:endParaRPr>
                </a:p>
              </p:txBody>
            </p:sp>
            <p:sp>
              <p:nvSpPr>
                <p:cNvPr id="35" name="타원 34"/>
                <p:cNvSpPr/>
                <p:nvPr/>
              </p:nvSpPr>
              <p:spPr>
                <a:xfrm>
                  <a:off x="4443651" y="1719072"/>
                  <a:ext cx="1097280" cy="10972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350" dirty="0">
                    <a:latin typeface="나눔바른펜" panose="020B0503000000000000" pitchFamily="50" charset="-127"/>
                    <a:ea typeface="나눔바른펜" panose="020B0503000000000000" pitchFamily="50" charset="-127"/>
                  </a:endParaRPr>
                </a:p>
              </p:txBody>
            </p:sp>
            <p:sp>
              <p:nvSpPr>
                <p:cNvPr id="36" name="타원 35"/>
                <p:cNvSpPr/>
                <p:nvPr/>
              </p:nvSpPr>
              <p:spPr>
                <a:xfrm>
                  <a:off x="2191151" y="1304637"/>
                  <a:ext cx="859536" cy="85953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350" dirty="0">
                    <a:latin typeface="나눔바른펜" panose="020B0503000000000000" pitchFamily="50" charset="-127"/>
                    <a:ea typeface="나눔바른펜" panose="020B0503000000000000" pitchFamily="50" charset="-127"/>
                  </a:endParaRPr>
                </a:p>
              </p:txBody>
            </p:sp>
            <p:sp>
              <p:nvSpPr>
                <p:cNvPr id="37" name="타원 36"/>
                <p:cNvSpPr/>
                <p:nvPr/>
              </p:nvSpPr>
              <p:spPr>
                <a:xfrm>
                  <a:off x="2886455" y="944880"/>
                  <a:ext cx="1322832" cy="132283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350" dirty="0">
                    <a:latin typeface="나눔바른펜" panose="020B0503000000000000" pitchFamily="50" charset="-127"/>
                    <a:ea typeface="나눔바른펜" panose="020B0503000000000000" pitchFamily="50" charset="-127"/>
                  </a:endParaRPr>
                </a:p>
              </p:txBody>
            </p:sp>
            <p:sp>
              <p:nvSpPr>
                <p:cNvPr id="38" name="타원 37"/>
                <p:cNvSpPr/>
                <p:nvPr/>
              </p:nvSpPr>
              <p:spPr>
                <a:xfrm>
                  <a:off x="3933225" y="1472300"/>
                  <a:ext cx="859536" cy="85953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350" dirty="0">
                    <a:latin typeface="나눔바른펜" panose="020B0503000000000000" pitchFamily="50" charset="-127"/>
                    <a:ea typeface="나눔바른펜" panose="020B0503000000000000" pitchFamily="50" charset="-127"/>
                  </a:endParaRPr>
                </a:p>
              </p:txBody>
            </p:sp>
            <p:sp>
              <p:nvSpPr>
                <p:cNvPr id="39" name="직사각형 38"/>
                <p:cNvSpPr/>
                <p:nvPr/>
              </p:nvSpPr>
              <p:spPr>
                <a:xfrm>
                  <a:off x="2011680" y="1950720"/>
                  <a:ext cx="3072384" cy="865632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350" dirty="0">
                    <a:latin typeface="나눔바른펜" panose="020B0503000000000000" pitchFamily="50" charset="-127"/>
                    <a:ea typeface="나눔바른펜" panose="020B0503000000000000" pitchFamily="50" charset="-127"/>
                  </a:endParaRPr>
                </a:p>
              </p:txBody>
            </p:sp>
          </p:grpSp>
          <p:grpSp>
            <p:nvGrpSpPr>
              <p:cNvPr id="6" name="그룹 5"/>
              <p:cNvGrpSpPr/>
              <p:nvPr/>
            </p:nvGrpSpPr>
            <p:grpSpPr>
              <a:xfrm>
                <a:off x="3874682" y="6052034"/>
                <a:ext cx="1780468" cy="807818"/>
                <a:chOff x="1431976" y="944880"/>
                <a:chExt cx="4108955" cy="1871472"/>
              </a:xfrm>
              <a:grpFill/>
            </p:grpSpPr>
            <p:sp>
              <p:nvSpPr>
                <p:cNvPr id="28" name="타원 27"/>
                <p:cNvSpPr/>
                <p:nvPr/>
              </p:nvSpPr>
              <p:spPr>
                <a:xfrm>
                  <a:off x="1431976" y="1719072"/>
                  <a:ext cx="1097280" cy="109727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350">
                    <a:latin typeface="나눔바른펜" panose="020B0503000000000000" pitchFamily="50" charset="-127"/>
                    <a:ea typeface="나눔바른펜" panose="020B0503000000000000" pitchFamily="50" charset="-127"/>
                  </a:endParaRPr>
                </a:p>
              </p:txBody>
            </p:sp>
            <p:sp>
              <p:nvSpPr>
                <p:cNvPr id="29" name="타원 28"/>
                <p:cNvSpPr/>
                <p:nvPr/>
              </p:nvSpPr>
              <p:spPr>
                <a:xfrm>
                  <a:off x="4443651" y="1719072"/>
                  <a:ext cx="1097280" cy="10972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350" dirty="0">
                    <a:latin typeface="나눔바른펜" panose="020B0503000000000000" pitchFamily="50" charset="-127"/>
                    <a:ea typeface="나눔바른펜" panose="020B0503000000000000" pitchFamily="50" charset="-127"/>
                  </a:endParaRPr>
                </a:p>
              </p:txBody>
            </p:sp>
            <p:sp>
              <p:nvSpPr>
                <p:cNvPr id="30" name="타원 29"/>
                <p:cNvSpPr/>
                <p:nvPr/>
              </p:nvSpPr>
              <p:spPr>
                <a:xfrm>
                  <a:off x="2191151" y="1304637"/>
                  <a:ext cx="859536" cy="85953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350" dirty="0">
                    <a:latin typeface="나눔바른펜" panose="020B0503000000000000" pitchFamily="50" charset="-127"/>
                    <a:ea typeface="나눔바른펜" panose="020B0503000000000000" pitchFamily="50" charset="-127"/>
                  </a:endParaRPr>
                </a:p>
              </p:txBody>
            </p:sp>
            <p:sp>
              <p:nvSpPr>
                <p:cNvPr id="31" name="타원 30"/>
                <p:cNvSpPr/>
                <p:nvPr/>
              </p:nvSpPr>
              <p:spPr>
                <a:xfrm>
                  <a:off x="2886455" y="944880"/>
                  <a:ext cx="1322832" cy="132283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350" dirty="0">
                    <a:latin typeface="나눔바른펜" panose="020B0503000000000000" pitchFamily="50" charset="-127"/>
                    <a:ea typeface="나눔바른펜" panose="020B0503000000000000" pitchFamily="50" charset="-127"/>
                  </a:endParaRPr>
                </a:p>
              </p:txBody>
            </p:sp>
            <p:sp>
              <p:nvSpPr>
                <p:cNvPr id="32" name="타원 31"/>
                <p:cNvSpPr/>
                <p:nvPr/>
              </p:nvSpPr>
              <p:spPr>
                <a:xfrm>
                  <a:off x="3933225" y="1472300"/>
                  <a:ext cx="859536" cy="85953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350" dirty="0">
                    <a:latin typeface="나눔바른펜" panose="020B0503000000000000" pitchFamily="50" charset="-127"/>
                    <a:ea typeface="나눔바른펜" panose="020B0503000000000000" pitchFamily="50" charset="-127"/>
                  </a:endParaRPr>
                </a:p>
              </p:txBody>
            </p:sp>
            <p:sp>
              <p:nvSpPr>
                <p:cNvPr id="33" name="직사각형 32"/>
                <p:cNvSpPr/>
                <p:nvPr/>
              </p:nvSpPr>
              <p:spPr>
                <a:xfrm>
                  <a:off x="2011680" y="1950720"/>
                  <a:ext cx="3072384" cy="865632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350" dirty="0">
                    <a:latin typeface="나눔바른펜" panose="020B0503000000000000" pitchFamily="50" charset="-127"/>
                    <a:ea typeface="나눔바른펜" panose="020B0503000000000000" pitchFamily="50" charset="-127"/>
                  </a:endParaRPr>
                </a:p>
              </p:txBody>
            </p:sp>
          </p:grpSp>
          <p:grpSp>
            <p:nvGrpSpPr>
              <p:cNvPr id="7" name="그룹 6"/>
              <p:cNvGrpSpPr/>
              <p:nvPr/>
            </p:nvGrpSpPr>
            <p:grpSpPr>
              <a:xfrm>
                <a:off x="5235198" y="6054407"/>
                <a:ext cx="1780468" cy="807818"/>
                <a:chOff x="1431976" y="944880"/>
                <a:chExt cx="4108955" cy="1871472"/>
              </a:xfrm>
              <a:grpFill/>
            </p:grpSpPr>
            <p:sp>
              <p:nvSpPr>
                <p:cNvPr id="22" name="타원 21"/>
                <p:cNvSpPr/>
                <p:nvPr/>
              </p:nvSpPr>
              <p:spPr>
                <a:xfrm>
                  <a:off x="1431976" y="1719072"/>
                  <a:ext cx="1097280" cy="10972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350">
                    <a:latin typeface="나눔바른펜" panose="020B0503000000000000" pitchFamily="50" charset="-127"/>
                    <a:ea typeface="나눔바른펜" panose="020B0503000000000000" pitchFamily="50" charset="-127"/>
                  </a:endParaRPr>
                </a:p>
              </p:txBody>
            </p:sp>
            <p:sp>
              <p:nvSpPr>
                <p:cNvPr id="23" name="타원 22"/>
                <p:cNvSpPr/>
                <p:nvPr/>
              </p:nvSpPr>
              <p:spPr>
                <a:xfrm>
                  <a:off x="4443651" y="1719072"/>
                  <a:ext cx="1097280" cy="10972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350" dirty="0">
                    <a:latin typeface="나눔바른펜" panose="020B0503000000000000" pitchFamily="50" charset="-127"/>
                    <a:ea typeface="나눔바른펜" panose="020B0503000000000000" pitchFamily="50" charset="-127"/>
                  </a:endParaRPr>
                </a:p>
              </p:txBody>
            </p:sp>
            <p:sp>
              <p:nvSpPr>
                <p:cNvPr id="24" name="타원 23"/>
                <p:cNvSpPr/>
                <p:nvPr/>
              </p:nvSpPr>
              <p:spPr>
                <a:xfrm>
                  <a:off x="2191151" y="1304637"/>
                  <a:ext cx="859536" cy="85953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350" dirty="0">
                    <a:latin typeface="나눔바른펜" panose="020B0503000000000000" pitchFamily="50" charset="-127"/>
                    <a:ea typeface="나눔바른펜" panose="020B0503000000000000" pitchFamily="50" charset="-127"/>
                  </a:endParaRPr>
                </a:p>
              </p:txBody>
            </p:sp>
            <p:sp>
              <p:nvSpPr>
                <p:cNvPr id="25" name="타원 24"/>
                <p:cNvSpPr/>
                <p:nvPr/>
              </p:nvSpPr>
              <p:spPr>
                <a:xfrm>
                  <a:off x="2886455" y="944880"/>
                  <a:ext cx="1322832" cy="132283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350" dirty="0">
                    <a:latin typeface="나눔바른펜" panose="020B0503000000000000" pitchFamily="50" charset="-127"/>
                    <a:ea typeface="나눔바른펜" panose="020B0503000000000000" pitchFamily="50" charset="-127"/>
                  </a:endParaRPr>
                </a:p>
              </p:txBody>
            </p:sp>
            <p:sp>
              <p:nvSpPr>
                <p:cNvPr id="26" name="타원 25"/>
                <p:cNvSpPr/>
                <p:nvPr/>
              </p:nvSpPr>
              <p:spPr>
                <a:xfrm>
                  <a:off x="3933225" y="1472300"/>
                  <a:ext cx="859536" cy="85953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350" dirty="0">
                    <a:latin typeface="나눔바른펜" panose="020B0503000000000000" pitchFamily="50" charset="-127"/>
                    <a:ea typeface="나눔바른펜" panose="020B0503000000000000" pitchFamily="50" charset="-127"/>
                  </a:endParaRPr>
                </a:p>
              </p:txBody>
            </p:sp>
            <p:sp>
              <p:nvSpPr>
                <p:cNvPr id="27" name="직사각형 26"/>
                <p:cNvSpPr/>
                <p:nvPr/>
              </p:nvSpPr>
              <p:spPr>
                <a:xfrm>
                  <a:off x="2011680" y="1950719"/>
                  <a:ext cx="3072384" cy="865633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350" dirty="0">
                    <a:latin typeface="나눔바른펜" panose="020B0503000000000000" pitchFamily="50" charset="-127"/>
                    <a:ea typeface="나눔바른펜" panose="020B0503000000000000" pitchFamily="50" charset="-127"/>
                  </a:endParaRPr>
                </a:p>
              </p:txBody>
            </p:sp>
          </p:grpSp>
          <p:grpSp>
            <p:nvGrpSpPr>
              <p:cNvPr id="8" name="그룹 7"/>
              <p:cNvGrpSpPr/>
              <p:nvPr/>
            </p:nvGrpSpPr>
            <p:grpSpPr>
              <a:xfrm>
                <a:off x="6636658" y="6056780"/>
                <a:ext cx="1780468" cy="807818"/>
                <a:chOff x="1431976" y="944880"/>
                <a:chExt cx="4108955" cy="1871472"/>
              </a:xfrm>
              <a:grpFill/>
            </p:grpSpPr>
            <p:sp>
              <p:nvSpPr>
                <p:cNvPr id="16" name="타원 15"/>
                <p:cNvSpPr/>
                <p:nvPr/>
              </p:nvSpPr>
              <p:spPr>
                <a:xfrm>
                  <a:off x="1431976" y="1719072"/>
                  <a:ext cx="1097280" cy="10972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350">
                    <a:latin typeface="나눔바른펜" panose="020B0503000000000000" pitchFamily="50" charset="-127"/>
                    <a:ea typeface="나눔바른펜" panose="020B0503000000000000" pitchFamily="50" charset="-127"/>
                  </a:endParaRPr>
                </a:p>
              </p:txBody>
            </p:sp>
            <p:sp>
              <p:nvSpPr>
                <p:cNvPr id="17" name="타원 16"/>
                <p:cNvSpPr/>
                <p:nvPr/>
              </p:nvSpPr>
              <p:spPr>
                <a:xfrm>
                  <a:off x="4443651" y="1719072"/>
                  <a:ext cx="1097280" cy="10972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350" dirty="0">
                    <a:latin typeface="나눔바른펜" panose="020B0503000000000000" pitchFamily="50" charset="-127"/>
                    <a:ea typeface="나눔바른펜" panose="020B0503000000000000" pitchFamily="50" charset="-127"/>
                  </a:endParaRPr>
                </a:p>
              </p:txBody>
            </p:sp>
            <p:sp>
              <p:nvSpPr>
                <p:cNvPr id="18" name="타원 17"/>
                <p:cNvSpPr/>
                <p:nvPr/>
              </p:nvSpPr>
              <p:spPr>
                <a:xfrm>
                  <a:off x="2191151" y="1304637"/>
                  <a:ext cx="859536" cy="85953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350" dirty="0">
                    <a:latin typeface="나눔바른펜" panose="020B0503000000000000" pitchFamily="50" charset="-127"/>
                    <a:ea typeface="나눔바른펜" panose="020B0503000000000000" pitchFamily="50" charset="-127"/>
                  </a:endParaRPr>
                </a:p>
              </p:txBody>
            </p:sp>
            <p:sp>
              <p:nvSpPr>
                <p:cNvPr id="19" name="타원 18"/>
                <p:cNvSpPr/>
                <p:nvPr/>
              </p:nvSpPr>
              <p:spPr>
                <a:xfrm>
                  <a:off x="2886455" y="944880"/>
                  <a:ext cx="1322832" cy="132283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350" dirty="0">
                    <a:latin typeface="나눔바른펜" panose="020B0503000000000000" pitchFamily="50" charset="-127"/>
                    <a:ea typeface="나눔바른펜" panose="020B0503000000000000" pitchFamily="50" charset="-127"/>
                  </a:endParaRPr>
                </a:p>
              </p:txBody>
            </p:sp>
            <p:sp>
              <p:nvSpPr>
                <p:cNvPr id="20" name="타원 19"/>
                <p:cNvSpPr/>
                <p:nvPr/>
              </p:nvSpPr>
              <p:spPr>
                <a:xfrm>
                  <a:off x="3933225" y="1472300"/>
                  <a:ext cx="859536" cy="85953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350" dirty="0">
                    <a:latin typeface="나눔바른펜" panose="020B0503000000000000" pitchFamily="50" charset="-127"/>
                    <a:ea typeface="나눔바른펜" panose="020B0503000000000000" pitchFamily="50" charset="-127"/>
                  </a:endParaRPr>
                </a:p>
              </p:txBody>
            </p:sp>
            <p:sp>
              <p:nvSpPr>
                <p:cNvPr id="21" name="직사각형 20"/>
                <p:cNvSpPr/>
                <p:nvPr/>
              </p:nvSpPr>
              <p:spPr>
                <a:xfrm>
                  <a:off x="2011680" y="1950720"/>
                  <a:ext cx="3072384" cy="865632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350" dirty="0">
                    <a:latin typeface="나눔바른펜" panose="020B0503000000000000" pitchFamily="50" charset="-127"/>
                    <a:ea typeface="나눔바른펜" panose="020B0503000000000000" pitchFamily="50" charset="-127"/>
                  </a:endParaRPr>
                </a:p>
              </p:txBody>
            </p:sp>
          </p:grpSp>
          <p:grpSp>
            <p:nvGrpSpPr>
              <p:cNvPr id="9" name="그룹 8"/>
              <p:cNvGrpSpPr/>
              <p:nvPr/>
            </p:nvGrpSpPr>
            <p:grpSpPr>
              <a:xfrm>
                <a:off x="7997174" y="6059277"/>
                <a:ext cx="1780468" cy="807818"/>
                <a:chOff x="1431976" y="944880"/>
                <a:chExt cx="4108955" cy="1871472"/>
              </a:xfrm>
              <a:grpFill/>
            </p:grpSpPr>
            <p:sp>
              <p:nvSpPr>
                <p:cNvPr id="10" name="타원 9"/>
                <p:cNvSpPr/>
                <p:nvPr/>
              </p:nvSpPr>
              <p:spPr>
                <a:xfrm>
                  <a:off x="1431976" y="1719072"/>
                  <a:ext cx="1097280" cy="10972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350"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1" name="타원 10"/>
                <p:cNvSpPr/>
                <p:nvPr/>
              </p:nvSpPr>
              <p:spPr>
                <a:xfrm>
                  <a:off x="4443651" y="1719072"/>
                  <a:ext cx="1097280" cy="10972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350" dirty="0"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2" name="타원 11"/>
                <p:cNvSpPr/>
                <p:nvPr/>
              </p:nvSpPr>
              <p:spPr>
                <a:xfrm>
                  <a:off x="2191151" y="1304637"/>
                  <a:ext cx="859536" cy="85953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350" dirty="0"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3" name="타원 12"/>
                <p:cNvSpPr/>
                <p:nvPr/>
              </p:nvSpPr>
              <p:spPr>
                <a:xfrm>
                  <a:off x="2886455" y="944880"/>
                  <a:ext cx="1322832" cy="132283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350" dirty="0"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4" name="타원 13"/>
                <p:cNvSpPr/>
                <p:nvPr/>
              </p:nvSpPr>
              <p:spPr>
                <a:xfrm>
                  <a:off x="3933225" y="1472300"/>
                  <a:ext cx="859536" cy="85953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350" dirty="0"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5" name="직사각형 14"/>
                <p:cNvSpPr/>
                <p:nvPr/>
              </p:nvSpPr>
              <p:spPr>
                <a:xfrm>
                  <a:off x="2011680" y="1950720"/>
                  <a:ext cx="3072384" cy="865632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350" dirty="0"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p:grpSp>
        </p:grpSp>
        <p:sp>
          <p:nvSpPr>
            <p:cNvPr id="52" name="직사각형 51"/>
            <p:cNvSpPr/>
            <p:nvPr/>
          </p:nvSpPr>
          <p:spPr>
            <a:xfrm>
              <a:off x="-1" y="1553558"/>
              <a:ext cx="9208901" cy="530444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01" name="TextBox 200">
            <a:extLst>
              <a:ext uri="{FF2B5EF4-FFF2-40B4-BE49-F238E27FC236}">
                <a16:creationId xmlns:a16="http://schemas.microsoft.com/office/drawing/2014/main" id="{D0DB27F4-F440-4B25-9CF7-D19F92A9FE03}"/>
              </a:ext>
            </a:extLst>
          </p:cNvPr>
          <p:cNvSpPr txBox="1"/>
          <p:nvPr/>
        </p:nvSpPr>
        <p:spPr>
          <a:xfrm>
            <a:off x="1627776" y="36091"/>
            <a:ext cx="595334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REPOSITORY</a:t>
            </a:r>
            <a:endParaRPr lang="ko-KR" altLang="en-US" sz="4400" b="1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2F2FCF26-30ED-48DC-80EA-38458068A03C}"/>
              </a:ext>
            </a:extLst>
          </p:cNvPr>
          <p:cNvSpPr txBox="1"/>
          <p:nvPr/>
        </p:nvSpPr>
        <p:spPr>
          <a:xfrm>
            <a:off x="1012420" y="3550212"/>
            <a:ext cx="82595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/>
              <a:t>https://github.com/CLUG-kr/nanal</a:t>
            </a:r>
          </a:p>
        </p:txBody>
      </p:sp>
    </p:spTree>
    <p:extLst>
      <p:ext uri="{BB962C8B-B14F-4D97-AF65-F5344CB8AC3E}">
        <p14:creationId xmlns:p14="http://schemas.microsoft.com/office/powerpoint/2010/main" val="1809920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AC6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직선 연결선 29"/>
          <p:cNvCxnSpPr/>
          <p:nvPr/>
        </p:nvCxnSpPr>
        <p:spPr>
          <a:xfrm>
            <a:off x="3387309" y="2892536"/>
            <a:ext cx="45895" cy="214513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>
            <a:off x="6188460" y="2983058"/>
            <a:ext cx="31587" cy="2141835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4074665" y="2892536"/>
            <a:ext cx="58843" cy="223376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그룹 38"/>
          <p:cNvGrpSpPr/>
          <p:nvPr/>
        </p:nvGrpSpPr>
        <p:grpSpPr>
          <a:xfrm>
            <a:off x="-5073" y="2849858"/>
            <a:ext cx="9149073" cy="1849856"/>
            <a:chOff x="-5073" y="5008144"/>
            <a:chExt cx="9149073" cy="1849856"/>
          </a:xfrm>
        </p:grpSpPr>
        <p:sp>
          <p:nvSpPr>
            <p:cNvPr id="17" name="직사각형 16"/>
            <p:cNvSpPr/>
            <p:nvPr/>
          </p:nvSpPr>
          <p:spPr>
            <a:xfrm>
              <a:off x="-5073" y="5008144"/>
              <a:ext cx="9149073" cy="1849856"/>
            </a:xfrm>
            <a:prstGeom prst="rect">
              <a:avLst/>
            </a:prstGeom>
            <a:solidFill>
              <a:srgbClr val="6EACE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350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748275" y="5497053"/>
              <a:ext cx="5953346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6000" b="1" dirty="0">
                  <a:solidFill>
                    <a:schemeClr val="bg1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Q &amp; A</a:t>
              </a:r>
              <a:endParaRPr lang="ko-KR" altLang="en-US" sz="60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2596154" y="985226"/>
            <a:ext cx="4306538" cy="1997832"/>
            <a:chOff x="2220236" y="4090737"/>
            <a:chExt cx="4643456" cy="2154131"/>
          </a:xfrm>
        </p:grpSpPr>
        <p:grpSp>
          <p:nvGrpSpPr>
            <p:cNvPr id="3" name="그룹 2"/>
            <p:cNvGrpSpPr/>
            <p:nvPr/>
          </p:nvGrpSpPr>
          <p:grpSpPr>
            <a:xfrm>
              <a:off x="2220236" y="4090737"/>
              <a:ext cx="4643456" cy="2154131"/>
              <a:chOff x="1536192" y="1100395"/>
              <a:chExt cx="3888597" cy="1715957"/>
            </a:xfrm>
            <a:solidFill>
              <a:schemeClr val="bg1"/>
            </a:solidFill>
          </p:grpSpPr>
          <p:sp>
            <p:nvSpPr>
              <p:cNvPr id="11" name="타원 10"/>
              <p:cNvSpPr/>
              <p:nvPr/>
            </p:nvSpPr>
            <p:spPr>
              <a:xfrm>
                <a:off x="1536192" y="1719072"/>
                <a:ext cx="1097280" cy="10972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350">
                  <a:latin typeface="나눔바른펜" panose="020B0503000000000000" pitchFamily="50" charset="-127"/>
                  <a:ea typeface="나눔바른펜" panose="020B0503000000000000" pitchFamily="50" charset="-127"/>
                </a:endParaRPr>
              </a:p>
            </p:txBody>
          </p:sp>
          <p:sp>
            <p:nvSpPr>
              <p:cNvPr id="12" name="타원 11"/>
              <p:cNvSpPr/>
              <p:nvPr/>
            </p:nvSpPr>
            <p:spPr>
              <a:xfrm>
                <a:off x="4327509" y="1719072"/>
                <a:ext cx="1097280" cy="10972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350" dirty="0">
                  <a:latin typeface="나눔바른펜" panose="020B0503000000000000" pitchFamily="50" charset="-127"/>
                  <a:ea typeface="나눔바른펜" panose="020B0503000000000000" pitchFamily="50" charset="-127"/>
                </a:endParaRPr>
              </a:p>
            </p:txBody>
          </p:sp>
          <p:sp>
            <p:nvSpPr>
              <p:cNvPr id="13" name="타원 12"/>
              <p:cNvSpPr/>
              <p:nvPr/>
            </p:nvSpPr>
            <p:spPr>
              <a:xfrm>
                <a:off x="2249424" y="1408176"/>
                <a:ext cx="859536" cy="85953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350">
                  <a:latin typeface="나눔바른펜" panose="020B0503000000000000" pitchFamily="50" charset="-127"/>
                  <a:ea typeface="나눔바른펜" panose="020B0503000000000000" pitchFamily="50" charset="-127"/>
                </a:endParaRPr>
              </a:p>
            </p:txBody>
          </p:sp>
          <p:sp>
            <p:nvSpPr>
              <p:cNvPr id="14" name="타원 13"/>
              <p:cNvSpPr/>
              <p:nvPr/>
            </p:nvSpPr>
            <p:spPr>
              <a:xfrm>
                <a:off x="2871216" y="1100395"/>
                <a:ext cx="1322832" cy="12769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350" dirty="0">
                  <a:latin typeface="나눔바른펜" panose="020B0503000000000000" pitchFamily="50" charset="-127"/>
                  <a:ea typeface="나눔바른펜" panose="020B0503000000000000" pitchFamily="50" charset="-127"/>
                </a:endParaRPr>
              </a:p>
            </p:txBody>
          </p:sp>
          <p:sp>
            <p:nvSpPr>
              <p:cNvPr id="15" name="타원 14"/>
              <p:cNvSpPr/>
              <p:nvPr/>
            </p:nvSpPr>
            <p:spPr>
              <a:xfrm>
                <a:off x="3877056" y="1533144"/>
                <a:ext cx="859536" cy="85953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350">
                  <a:latin typeface="나눔바른펜" panose="020B0503000000000000" pitchFamily="50" charset="-127"/>
                  <a:ea typeface="나눔바른펜" panose="020B0503000000000000" pitchFamily="50" charset="-127"/>
                </a:endParaRPr>
              </a:p>
            </p:txBody>
          </p:sp>
          <p:sp>
            <p:nvSpPr>
              <p:cNvPr id="16" name="직사각형 15"/>
              <p:cNvSpPr/>
              <p:nvPr/>
            </p:nvSpPr>
            <p:spPr>
              <a:xfrm>
                <a:off x="2011680" y="1950720"/>
                <a:ext cx="2893422" cy="86563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350" dirty="0">
                  <a:latin typeface="나눔바른펜" panose="020B0503000000000000" pitchFamily="50" charset="-127"/>
                  <a:ea typeface="나눔바른펜" panose="020B0503000000000000" pitchFamily="50" charset="-127"/>
                </a:endParaRPr>
              </a:p>
            </p:txBody>
          </p:sp>
        </p:grpSp>
        <p:grpSp>
          <p:nvGrpSpPr>
            <p:cNvPr id="4" name="그룹 3"/>
            <p:cNvGrpSpPr/>
            <p:nvPr/>
          </p:nvGrpSpPr>
          <p:grpSpPr>
            <a:xfrm>
              <a:off x="2370342" y="4227096"/>
              <a:ext cx="4357255" cy="1871472"/>
              <a:chOff x="1431976" y="944880"/>
              <a:chExt cx="4108955" cy="1871472"/>
            </a:xfrm>
            <a:gradFill flip="none" rotWithShape="1">
              <a:gsLst>
                <a:gs pos="10000">
                  <a:srgbClr val="10181E">
                    <a:alpha val="85000"/>
                  </a:srgbClr>
                </a:gs>
                <a:gs pos="0">
                  <a:schemeClr val="tx1"/>
                </a:gs>
                <a:gs pos="18000">
                  <a:srgbClr val="334D60"/>
                </a:gs>
                <a:gs pos="35000">
                  <a:srgbClr val="87BCE6">
                    <a:shade val="67500"/>
                    <a:satMod val="115000"/>
                  </a:srgbClr>
                </a:gs>
                <a:gs pos="100000">
                  <a:srgbClr val="87BCE6">
                    <a:shade val="100000"/>
                    <a:satMod val="115000"/>
                  </a:srgbClr>
                </a:gs>
              </a:gsLst>
              <a:lin ang="4200000" scaled="0"/>
              <a:tileRect/>
            </a:gradFill>
          </p:grpSpPr>
          <p:sp>
            <p:nvSpPr>
              <p:cNvPr id="5" name="타원 4"/>
              <p:cNvSpPr/>
              <p:nvPr/>
            </p:nvSpPr>
            <p:spPr>
              <a:xfrm>
                <a:off x="1431976" y="1719072"/>
                <a:ext cx="1097280" cy="10972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350">
                  <a:latin typeface="나눔바른펜" panose="020B0503000000000000" pitchFamily="50" charset="-127"/>
                  <a:ea typeface="나눔바른펜" panose="020B0503000000000000" pitchFamily="50" charset="-127"/>
                </a:endParaRPr>
              </a:p>
            </p:txBody>
          </p:sp>
          <p:sp>
            <p:nvSpPr>
              <p:cNvPr id="6" name="타원 5"/>
              <p:cNvSpPr/>
              <p:nvPr/>
            </p:nvSpPr>
            <p:spPr>
              <a:xfrm>
                <a:off x="4443651" y="1719072"/>
                <a:ext cx="1097280" cy="10972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350" dirty="0">
                  <a:latin typeface="나눔바른펜" panose="020B0503000000000000" pitchFamily="50" charset="-127"/>
                  <a:ea typeface="나눔바른펜" panose="020B0503000000000000" pitchFamily="50" charset="-127"/>
                </a:endParaRPr>
              </a:p>
            </p:txBody>
          </p:sp>
          <p:sp>
            <p:nvSpPr>
              <p:cNvPr id="7" name="타원 6"/>
              <p:cNvSpPr/>
              <p:nvPr/>
            </p:nvSpPr>
            <p:spPr>
              <a:xfrm>
                <a:off x="2191151" y="1304637"/>
                <a:ext cx="859536" cy="85953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350" dirty="0">
                  <a:latin typeface="나눔바른펜" panose="020B0503000000000000" pitchFamily="50" charset="-127"/>
                  <a:ea typeface="나눔바른펜" panose="020B0503000000000000" pitchFamily="50" charset="-127"/>
                </a:endParaRPr>
              </a:p>
            </p:txBody>
          </p:sp>
          <p:sp>
            <p:nvSpPr>
              <p:cNvPr id="8" name="타원 7"/>
              <p:cNvSpPr/>
              <p:nvPr/>
            </p:nvSpPr>
            <p:spPr>
              <a:xfrm>
                <a:off x="2886455" y="944880"/>
                <a:ext cx="1322832" cy="132283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350" dirty="0">
                  <a:latin typeface="나눔바른펜" panose="020B0503000000000000" pitchFamily="50" charset="-127"/>
                  <a:ea typeface="나눔바른펜" panose="020B0503000000000000" pitchFamily="50" charset="-127"/>
                </a:endParaRPr>
              </a:p>
            </p:txBody>
          </p:sp>
          <p:sp>
            <p:nvSpPr>
              <p:cNvPr id="9" name="타원 8"/>
              <p:cNvSpPr/>
              <p:nvPr/>
            </p:nvSpPr>
            <p:spPr>
              <a:xfrm>
                <a:off x="3933225" y="1472300"/>
                <a:ext cx="859536" cy="85953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350" dirty="0">
                  <a:latin typeface="나눔바른펜" panose="020B0503000000000000" pitchFamily="50" charset="-127"/>
                  <a:ea typeface="나눔바른펜" panose="020B0503000000000000" pitchFamily="50" charset="-127"/>
                </a:endParaRPr>
              </a:p>
            </p:txBody>
          </p:sp>
          <p:sp>
            <p:nvSpPr>
              <p:cNvPr id="10" name="직사각형 9"/>
              <p:cNvSpPr/>
              <p:nvPr/>
            </p:nvSpPr>
            <p:spPr>
              <a:xfrm>
                <a:off x="2011680" y="1950720"/>
                <a:ext cx="3072384" cy="86563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350" dirty="0">
                  <a:latin typeface="나눔바른펜" panose="020B0503000000000000" pitchFamily="50" charset="-127"/>
                  <a:ea typeface="나눔바른펜" panose="020B0503000000000000" pitchFamily="50" charset="-127"/>
                </a:endParaRPr>
              </a:p>
            </p:txBody>
          </p:sp>
        </p:grpSp>
      </p:grpSp>
      <p:sp>
        <p:nvSpPr>
          <p:cNvPr id="18" name="TextBox 17"/>
          <p:cNvSpPr txBox="1"/>
          <p:nvPr/>
        </p:nvSpPr>
        <p:spPr>
          <a:xfrm>
            <a:off x="7640769" y="102870"/>
            <a:ext cx="13997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나만의 날씨 </a:t>
            </a:r>
            <a:r>
              <a:rPr lang="en-US" altLang="ko-KR" sz="14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- </a:t>
            </a:r>
            <a:r>
              <a:rPr lang="ko-KR" altLang="en-US" sz="14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나날</a:t>
            </a: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8346" y="5881114"/>
            <a:ext cx="697961" cy="697961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2538" y="5698940"/>
            <a:ext cx="880135" cy="880135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3270" y="5590787"/>
            <a:ext cx="948845" cy="948845"/>
          </a:xfrm>
          <a:prstGeom prst="rect">
            <a:avLst/>
          </a:prstGeom>
        </p:spPr>
      </p:pic>
      <p:cxnSp>
        <p:nvCxnSpPr>
          <p:cNvPr id="31" name="직선 연결선 30"/>
          <p:cNvCxnSpPr/>
          <p:nvPr/>
        </p:nvCxnSpPr>
        <p:spPr>
          <a:xfrm flipH="1">
            <a:off x="3199812" y="5037666"/>
            <a:ext cx="226362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 flipH="1">
            <a:off x="4133508" y="5037667"/>
            <a:ext cx="669304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>
            <a:off x="3281625" y="5038799"/>
            <a:ext cx="0" cy="660141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4787486" y="5038799"/>
            <a:ext cx="0" cy="842315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 flipH="1">
            <a:off x="5872605" y="5126296"/>
            <a:ext cx="393719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>
            <a:endCxn id="20" idx="0"/>
          </p:cNvCxnSpPr>
          <p:nvPr/>
        </p:nvCxnSpPr>
        <p:spPr>
          <a:xfrm>
            <a:off x="5872604" y="5142450"/>
            <a:ext cx="2" cy="55649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Picture 2" descr="ë ì¨ ìì´ì½ì ëí ì´ë¯¸ì§ ê²ìê²°ê³¼">
            <a:extLst>
              <a:ext uri="{FF2B5EF4-FFF2-40B4-BE49-F238E27FC236}">
                <a16:creationId xmlns:a16="http://schemas.microsoft.com/office/drawing/2014/main" id="{1D984941-9F89-457F-938D-434F1F746E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6344" y="1293712"/>
            <a:ext cx="844767" cy="844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4" descr="ë ì¨ ìì´ì½ì ëí ì´ë¯¸ì§ ê²ìê²°ê³¼">
            <a:extLst>
              <a:ext uri="{FF2B5EF4-FFF2-40B4-BE49-F238E27FC236}">
                <a16:creationId xmlns:a16="http://schemas.microsoft.com/office/drawing/2014/main" id="{60FAAB0A-2C4A-4E51-B913-9609C243AD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42255" y1="30000" x2="42255" y2="30000"/>
                        <a14:foregroundMark x1="57549" y1="24412" x2="57549" y2="24412"/>
                        <a14:foregroundMark x1="76078" y1="31765" x2="76078" y2="31765"/>
                        <a14:foregroundMark x1="81078" y1="49020" x2="81078" y2="49020"/>
                        <a14:foregroundMark x1="78431" y1="62255" x2="78431" y2="62255"/>
                      </a14:backgroundRemoval>
                    </a14:imgEffect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714" t="15236" r="6614" b="13795"/>
          <a:stretch/>
        </p:blipFill>
        <p:spPr bwMode="auto">
          <a:xfrm>
            <a:off x="3519330" y="1780185"/>
            <a:ext cx="1035024" cy="857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6" descr="ë ì¨ ìì´ì½ì ëí ì´ë¯¸ì§ ê²ìê²°ê³¼">
            <a:extLst>
              <a:ext uri="{FF2B5EF4-FFF2-40B4-BE49-F238E27FC236}">
                <a16:creationId xmlns:a16="http://schemas.microsoft.com/office/drawing/2014/main" id="{92840CB1-960D-4A3D-9DDB-93A36296D8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9778" b="93778" l="5778" r="99111">
                        <a14:foregroundMark x1="33778" y1="14667" x2="33778" y2="14667"/>
                        <a14:foregroundMark x1="16000" y1="20889" x2="16000" y2="20889"/>
                        <a14:foregroundMark x1="36000" y1="25333" x2="36000" y2="25333"/>
                        <a14:foregroundMark x1="53778" y1="19111" x2="53778" y2="19111"/>
                        <a14:foregroundMark x1="6222" y1="38667" x2="6222" y2="38667"/>
                        <a14:foregroundMark x1="16444" y1="57778" x2="16444" y2="57778"/>
                        <a14:foregroundMark x1="40444" y1="87556" x2="40444" y2="87556"/>
                        <a14:foregroundMark x1="60889" y1="93778" x2="60889" y2="93778"/>
                        <a14:foregroundMark x1="95111" y1="48889" x2="95111" y2="48889"/>
                        <a14:foregroundMark x1="80889" y1="86222" x2="80889" y2="86222"/>
                        <a14:foregroundMark x1="99111" y1="60889" x2="99111" y2="60889"/>
                      </a14:backgroundRemoval>
                    </a14:imgEffect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9665" y="1709588"/>
            <a:ext cx="1119334" cy="1119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8" descr="ë ì¨ ìì´ì½ì ëí ì´ë¯¸ì§ ê²ìê²°ê³¼">
            <a:extLst>
              <a:ext uri="{FF2B5EF4-FFF2-40B4-BE49-F238E27FC236}">
                <a16:creationId xmlns:a16="http://schemas.microsoft.com/office/drawing/2014/main" id="{F8EC45AE-8C54-4207-B446-B5F751C042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0" b="100000" l="0" r="100000"/>
                    </a14:imgEffect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9979" y="2057923"/>
            <a:ext cx="558053" cy="558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036AE921-ACBE-4F7E-866F-2E681BFE0614}"/>
              </a:ext>
            </a:extLst>
          </p:cNvPr>
          <p:cNvPicPr>
            <a:picLocks noChangeAspect="1"/>
          </p:cNvPicPr>
          <p:nvPr/>
        </p:nvPicPr>
        <p:blipFill>
          <a:blip r:embed="rId1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6677" y="2261830"/>
            <a:ext cx="406351" cy="406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9069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AC6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직선 연결선 29"/>
          <p:cNvCxnSpPr/>
          <p:nvPr/>
        </p:nvCxnSpPr>
        <p:spPr>
          <a:xfrm>
            <a:off x="3387309" y="2892536"/>
            <a:ext cx="45895" cy="214513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>
            <a:off x="6188460" y="2983058"/>
            <a:ext cx="31587" cy="2141835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4074665" y="2892536"/>
            <a:ext cx="58843" cy="223376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그룹 38"/>
          <p:cNvGrpSpPr/>
          <p:nvPr/>
        </p:nvGrpSpPr>
        <p:grpSpPr>
          <a:xfrm>
            <a:off x="-5073" y="2849858"/>
            <a:ext cx="9149073" cy="1849856"/>
            <a:chOff x="-5073" y="5008144"/>
            <a:chExt cx="9149073" cy="1849856"/>
          </a:xfrm>
        </p:grpSpPr>
        <p:sp>
          <p:nvSpPr>
            <p:cNvPr id="17" name="직사각형 16"/>
            <p:cNvSpPr/>
            <p:nvPr/>
          </p:nvSpPr>
          <p:spPr>
            <a:xfrm>
              <a:off x="-5073" y="5008144"/>
              <a:ext cx="9149073" cy="1849856"/>
            </a:xfrm>
            <a:prstGeom prst="rect">
              <a:avLst/>
            </a:prstGeom>
            <a:solidFill>
              <a:srgbClr val="6EACE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350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748275" y="5538474"/>
              <a:ext cx="595334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4800" b="1" dirty="0">
                  <a:solidFill>
                    <a:schemeClr val="bg1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감사합니다</a:t>
              </a: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2596154" y="985226"/>
            <a:ext cx="4306538" cy="1997832"/>
            <a:chOff x="2220236" y="4090737"/>
            <a:chExt cx="4643456" cy="2154131"/>
          </a:xfrm>
        </p:grpSpPr>
        <p:grpSp>
          <p:nvGrpSpPr>
            <p:cNvPr id="3" name="그룹 2"/>
            <p:cNvGrpSpPr/>
            <p:nvPr/>
          </p:nvGrpSpPr>
          <p:grpSpPr>
            <a:xfrm>
              <a:off x="2220236" y="4090737"/>
              <a:ext cx="4643456" cy="2154131"/>
              <a:chOff x="1536192" y="1100395"/>
              <a:chExt cx="3888597" cy="1715957"/>
            </a:xfrm>
            <a:solidFill>
              <a:schemeClr val="bg1"/>
            </a:solidFill>
          </p:grpSpPr>
          <p:sp>
            <p:nvSpPr>
              <p:cNvPr id="11" name="타원 10"/>
              <p:cNvSpPr/>
              <p:nvPr/>
            </p:nvSpPr>
            <p:spPr>
              <a:xfrm>
                <a:off x="1536192" y="1719072"/>
                <a:ext cx="1097280" cy="10972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350">
                  <a:latin typeface="나눔바른펜" panose="020B0503000000000000" pitchFamily="50" charset="-127"/>
                  <a:ea typeface="나눔바른펜" panose="020B0503000000000000" pitchFamily="50" charset="-127"/>
                </a:endParaRPr>
              </a:p>
            </p:txBody>
          </p:sp>
          <p:sp>
            <p:nvSpPr>
              <p:cNvPr id="12" name="타원 11"/>
              <p:cNvSpPr/>
              <p:nvPr/>
            </p:nvSpPr>
            <p:spPr>
              <a:xfrm>
                <a:off x="4327509" y="1719072"/>
                <a:ext cx="1097280" cy="10972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350" dirty="0">
                  <a:latin typeface="나눔바른펜" panose="020B0503000000000000" pitchFamily="50" charset="-127"/>
                  <a:ea typeface="나눔바른펜" panose="020B0503000000000000" pitchFamily="50" charset="-127"/>
                </a:endParaRPr>
              </a:p>
            </p:txBody>
          </p:sp>
          <p:sp>
            <p:nvSpPr>
              <p:cNvPr id="13" name="타원 12"/>
              <p:cNvSpPr/>
              <p:nvPr/>
            </p:nvSpPr>
            <p:spPr>
              <a:xfrm>
                <a:off x="2249424" y="1408176"/>
                <a:ext cx="859536" cy="85953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350">
                  <a:latin typeface="나눔바른펜" panose="020B0503000000000000" pitchFamily="50" charset="-127"/>
                  <a:ea typeface="나눔바른펜" panose="020B0503000000000000" pitchFamily="50" charset="-127"/>
                </a:endParaRPr>
              </a:p>
            </p:txBody>
          </p:sp>
          <p:sp>
            <p:nvSpPr>
              <p:cNvPr id="14" name="타원 13"/>
              <p:cNvSpPr/>
              <p:nvPr/>
            </p:nvSpPr>
            <p:spPr>
              <a:xfrm>
                <a:off x="2871216" y="1100395"/>
                <a:ext cx="1322832" cy="12769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350" dirty="0">
                  <a:latin typeface="나눔바른펜" panose="020B0503000000000000" pitchFamily="50" charset="-127"/>
                  <a:ea typeface="나눔바른펜" panose="020B0503000000000000" pitchFamily="50" charset="-127"/>
                </a:endParaRPr>
              </a:p>
            </p:txBody>
          </p:sp>
          <p:sp>
            <p:nvSpPr>
              <p:cNvPr id="15" name="타원 14"/>
              <p:cNvSpPr/>
              <p:nvPr/>
            </p:nvSpPr>
            <p:spPr>
              <a:xfrm>
                <a:off x="3877056" y="1533144"/>
                <a:ext cx="859536" cy="85953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350">
                  <a:latin typeface="나눔바른펜" panose="020B0503000000000000" pitchFamily="50" charset="-127"/>
                  <a:ea typeface="나눔바른펜" panose="020B0503000000000000" pitchFamily="50" charset="-127"/>
                </a:endParaRPr>
              </a:p>
            </p:txBody>
          </p:sp>
          <p:sp>
            <p:nvSpPr>
              <p:cNvPr id="16" name="직사각형 15"/>
              <p:cNvSpPr/>
              <p:nvPr/>
            </p:nvSpPr>
            <p:spPr>
              <a:xfrm>
                <a:off x="2011680" y="1950720"/>
                <a:ext cx="2893422" cy="86563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350" dirty="0">
                  <a:latin typeface="나눔바른펜" panose="020B0503000000000000" pitchFamily="50" charset="-127"/>
                  <a:ea typeface="나눔바른펜" panose="020B0503000000000000" pitchFamily="50" charset="-127"/>
                </a:endParaRPr>
              </a:p>
            </p:txBody>
          </p:sp>
        </p:grpSp>
        <p:grpSp>
          <p:nvGrpSpPr>
            <p:cNvPr id="4" name="그룹 3"/>
            <p:cNvGrpSpPr/>
            <p:nvPr/>
          </p:nvGrpSpPr>
          <p:grpSpPr>
            <a:xfrm>
              <a:off x="2370342" y="4227096"/>
              <a:ext cx="4357255" cy="1871472"/>
              <a:chOff x="1431976" y="944880"/>
              <a:chExt cx="4108955" cy="1871472"/>
            </a:xfrm>
            <a:gradFill flip="none" rotWithShape="1">
              <a:gsLst>
                <a:gs pos="10000">
                  <a:srgbClr val="10181E">
                    <a:alpha val="85000"/>
                  </a:srgbClr>
                </a:gs>
                <a:gs pos="0">
                  <a:schemeClr val="tx1"/>
                </a:gs>
                <a:gs pos="18000">
                  <a:srgbClr val="334D60"/>
                </a:gs>
                <a:gs pos="35000">
                  <a:srgbClr val="87BCE6">
                    <a:shade val="67500"/>
                    <a:satMod val="115000"/>
                  </a:srgbClr>
                </a:gs>
                <a:gs pos="100000">
                  <a:srgbClr val="87BCE6">
                    <a:shade val="100000"/>
                    <a:satMod val="115000"/>
                  </a:srgbClr>
                </a:gs>
              </a:gsLst>
              <a:lin ang="4200000" scaled="0"/>
              <a:tileRect/>
            </a:gradFill>
          </p:grpSpPr>
          <p:sp>
            <p:nvSpPr>
              <p:cNvPr id="5" name="타원 4"/>
              <p:cNvSpPr/>
              <p:nvPr/>
            </p:nvSpPr>
            <p:spPr>
              <a:xfrm>
                <a:off x="1431976" y="1719072"/>
                <a:ext cx="1097280" cy="10972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350">
                  <a:latin typeface="나눔바른펜" panose="020B0503000000000000" pitchFamily="50" charset="-127"/>
                  <a:ea typeface="나눔바른펜" panose="020B0503000000000000" pitchFamily="50" charset="-127"/>
                </a:endParaRPr>
              </a:p>
            </p:txBody>
          </p:sp>
          <p:sp>
            <p:nvSpPr>
              <p:cNvPr id="6" name="타원 5"/>
              <p:cNvSpPr/>
              <p:nvPr/>
            </p:nvSpPr>
            <p:spPr>
              <a:xfrm>
                <a:off x="4443651" y="1719072"/>
                <a:ext cx="1097280" cy="10972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350" dirty="0">
                  <a:latin typeface="나눔바른펜" panose="020B0503000000000000" pitchFamily="50" charset="-127"/>
                  <a:ea typeface="나눔바른펜" panose="020B0503000000000000" pitchFamily="50" charset="-127"/>
                </a:endParaRPr>
              </a:p>
            </p:txBody>
          </p:sp>
          <p:sp>
            <p:nvSpPr>
              <p:cNvPr id="7" name="타원 6"/>
              <p:cNvSpPr/>
              <p:nvPr/>
            </p:nvSpPr>
            <p:spPr>
              <a:xfrm>
                <a:off x="2191151" y="1304637"/>
                <a:ext cx="859536" cy="85953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350" dirty="0">
                  <a:latin typeface="나눔바른펜" panose="020B0503000000000000" pitchFamily="50" charset="-127"/>
                  <a:ea typeface="나눔바른펜" panose="020B0503000000000000" pitchFamily="50" charset="-127"/>
                </a:endParaRPr>
              </a:p>
            </p:txBody>
          </p:sp>
          <p:sp>
            <p:nvSpPr>
              <p:cNvPr id="8" name="타원 7"/>
              <p:cNvSpPr/>
              <p:nvPr/>
            </p:nvSpPr>
            <p:spPr>
              <a:xfrm>
                <a:off x="2886455" y="944880"/>
                <a:ext cx="1322832" cy="132283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350" dirty="0">
                  <a:latin typeface="나눔바른펜" panose="020B0503000000000000" pitchFamily="50" charset="-127"/>
                  <a:ea typeface="나눔바른펜" panose="020B0503000000000000" pitchFamily="50" charset="-127"/>
                </a:endParaRPr>
              </a:p>
            </p:txBody>
          </p:sp>
          <p:sp>
            <p:nvSpPr>
              <p:cNvPr id="9" name="타원 8"/>
              <p:cNvSpPr/>
              <p:nvPr/>
            </p:nvSpPr>
            <p:spPr>
              <a:xfrm>
                <a:off x="3933225" y="1472300"/>
                <a:ext cx="859536" cy="85953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350" dirty="0">
                  <a:latin typeface="나눔바른펜" panose="020B0503000000000000" pitchFamily="50" charset="-127"/>
                  <a:ea typeface="나눔바른펜" panose="020B0503000000000000" pitchFamily="50" charset="-127"/>
                </a:endParaRPr>
              </a:p>
            </p:txBody>
          </p:sp>
          <p:sp>
            <p:nvSpPr>
              <p:cNvPr id="10" name="직사각형 9"/>
              <p:cNvSpPr/>
              <p:nvPr/>
            </p:nvSpPr>
            <p:spPr>
              <a:xfrm>
                <a:off x="2011680" y="1950720"/>
                <a:ext cx="3072384" cy="86563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350" dirty="0">
                  <a:latin typeface="나눔바른펜" panose="020B0503000000000000" pitchFamily="50" charset="-127"/>
                  <a:ea typeface="나눔바른펜" panose="020B0503000000000000" pitchFamily="50" charset="-127"/>
                </a:endParaRPr>
              </a:p>
            </p:txBody>
          </p:sp>
        </p:grpSp>
      </p:grpSp>
      <p:sp>
        <p:nvSpPr>
          <p:cNvPr id="18" name="TextBox 17"/>
          <p:cNvSpPr txBox="1"/>
          <p:nvPr/>
        </p:nvSpPr>
        <p:spPr>
          <a:xfrm>
            <a:off x="7640769" y="102870"/>
            <a:ext cx="13997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나만의 날씨 </a:t>
            </a:r>
            <a:r>
              <a:rPr lang="en-US" altLang="ko-KR" sz="14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- </a:t>
            </a:r>
            <a:r>
              <a:rPr lang="ko-KR" altLang="en-US" sz="14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나날</a:t>
            </a: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8346" y="5881114"/>
            <a:ext cx="697961" cy="697961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2538" y="5698940"/>
            <a:ext cx="880135" cy="880135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3270" y="5590787"/>
            <a:ext cx="948845" cy="948845"/>
          </a:xfrm>
          <a:prstGeom prst="rect">
            <a:avLst/>
          </a:prstGeom>
        </p:spPr>
      </p:pic>
      <p:cxnSp>
        <p:nvCxnSpPr>
          <p:cNvPr id="31" name="직선 연결선 30"/>
          <p:cNvCxnSpPr/>
          <p:nvPr/>
        </p:nvCxnSpPr>
        <p:spPr>
          <a:xfrm flipH="1">
            <a:off x="3199812" y="5037666"/>
            <a:ext cx="226362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 flipH="1">
            <a:off x="4133508" y="5037667"/>
            <a:ext cx="669304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>
            <a:off x="3281625" y="5038799"/>
            <a:ext cx="0" cy="660141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4787486" y="5038799"/>
            <a:ext cx="0" cy="842315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 flipH="1">
            <a:off x="5872605" y="5126296"/>
            <a:ext cx="393719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>
            <a:endCxn id="20" idx="0"/>
          </p:cNvCxnSpPr>
          <p:nvPr/>
        </p:nvCxnSpPr>
        <p:spPr>
          <a:xfrm>
            <a:off x="5872604" y="5142450"/>
            <a:ext cx="2" cy="55649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Picture 2" descr="ë ì¨ ìì´ì½ì ëí ì´ë¯¸ì§ ê²ìê²°ê³¼">
            <a:extLst>
              <a:ext uri="{FF2B5EF4-FFF2-40B4-BE49-F238E27FC236}">
                <a16:creationId xmlns:a16="http://schemas.microsoft.com/office/drawing/2014/main" id="{1D984941-9F89-457F-938D-434F1F746E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6344" y="1293712"/>
            <a:ext cx="844767" cy="844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4" descr="ë ì¨ ìì´ì½ì ëí ì´ë¯¸ì§ ê²ìê²°ê³¼">
            <a:extLst>
              <a:ext uri="{FF2B5EF4-FFF2-40B4-BE49-F238E27FC236}">
                <a16:creationId xmlns:a16="http://schemas.microsoft.com/office/drawing/2014/main" id="{60FAAB0A-2C4A-4E51-B913-9609C243AD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42255" y1="30000" x2="42255" y2="30000"/>
                        <a14:foregroundMark x1="57549" y1="24412" x2="57549" y2="24412"/>
                        <a14:foregroundMark x1="76078" y1="31765" x2="76078" y2="31765"/>
                        <a14:foregroundMark x1="81078" y1="49020" x2="81078" y2="49020"/>
                        <a14:foregroundMark x1="78431" y1="62255" x2="78431" y2="62255"/>
                      </a14:backgroundRemoval>
                    </a14:imgEffect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714" t="15236" r="6614" b="13795"/>
          <a:stretch/>
        </p:blipFill>
        <p:spPr bwMode="auto">
          <a:xfrm>
            <a:off x="3519330" y="1780185"/>
            <a:ext cx="1035024" cy="857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6" descr="ë ì¨ ìì´ì½ì ëí ì´ë¯¸ì§ ê²ìê²°ê³¼">
            <a:extLst>
              <a:ext uri="{FF2B5EF4-FFF2-40B4-BE49-F238E27FC236}">
                <a16:creationId xmlns:a16="http://schemas.microsoft.com/office/drawing/2014/main" id="{92840CB1-960D-4A3D-9DDB-93A36296D8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9778" b="93778" l="5778" r="99111">
                        <a14:foregroundMark x1="33778" y1="14667" x2="33778" y2="14667"/>
                        <a14:foregroundMark x1="16000" y1="20889" x2="16000" y2="20889"/>
                        <a14:foregroundMark x1="36000" y1="25333" x2="36000" y2="25333"/>
                        <a14:foregroundMark x1="53778" y1="19111" x2="53778" y2="19111"/>
                        <a14:foregroundMark x1="6222" y1="38667" x2="6222" y2="38667"/>
                        <a14:foregroundMark x1="16444" y1="57778" x2="16444" y2="57778"/>
                        <a14:foregroundMark x1="40444" y1="87556" x2="40444" y2="87556"/>
                        <a14:foregroundMark x1="60889" y1="93778" x2="60889" y2="93778"/>
                        <a14:foregroundMark x1="95111" y1="48889" x2="95111" y2="48889"/>
                        <a14:foregroundMark x1="80889" y1="86222" x2="80889" y2="86222"/>
                        <a14:foregroundMark x1="99111" y1="60889" x2="99111" y2="60889"/>
                      </a14:backgroundRemoval>
                    </a14:imgEffect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9665" y="1709588"/>
            <a:ext cx="1119334" cy="1119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8" descr="ë ì¨ ìì´ì½ì ëí ì´ë¯¸ì§ ê²ìê²°ê³¼">
            <a:extLst>
              <a:ext uri="{FF2B5EF4-FFF2-40B4-BE49-F238E27FC236}">
                <a16:creationId xmlns:a16="http://schemas.microsoft.com/office/drawing/2014/main" id="{F8EC45AE-8C54-4207-B446-B5F751C042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0" b="100000" l="0" r="100000"/>
                    </a14:imgEffect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9979" y="2057923"/>
            <a:ext cx="558053" cy="558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036AE921-ACBE-4F7E-866F-2E681BFE0614}"/>
              </a:ext>
            </a:extLst>
          </p:cNvPr>
          <p:cNvPicPr>
            <a:picLocks noChangeAspect="1"/>
          </p:cNvPicPr>
          <p:nvPr/>
        </p:nvPicPr>
        <p:blipFill>
          <a:blip r:embed="rId1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6677" y="2261830"/>
            <a:ext cx="406351" cy="406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7917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C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그룹 53"/>
          <p:cNvGrpSpPr/>
          <p:nvPr/>
        </p:nvGrpSpPr>
        <p:grpSpPr>
          <a:xfrm>
            <a:off x="-115168" y="63604"/>
            <a:ext cx="9648262" cy="6794395"/>
            <a:chOff x="-115168" y="63604"/>
            <a:chExt cx="9648262" cy="6794395"/>
          </a:xfrm>
        </p:grpSpPr>
        <p:grpSp>
          <p:nvGrpSpPr>
            <p:cNvPr id="2" name="그룹 1"/>
            <p:cNvGrpSpPr/>
            <p:nvPr/>
          </p:nvGrpSpPr>
          <p:grpSpPr>
            <a:xfrm>
              <a:off x="-115168" y="823728"/>
              <a:ext cx="9648262" cy="6034271"/>
              <a:chOff x="-115168" y="823728"/>
              <a:chExt cx="9648262" cy="6034271"/>
            </a:xfrm>
          </p:grpSpPr>
          <p:grpSp>
            <p:nvGrpSpPr>
              <p:cNvPr id="3" name="그룹 2"/>
              <p:cNvGrpSpPr/>
              <p:nvPr/>
            </p:nvGrpSpPr>
            <p:grpSpPr>
              <a:xfrm>
                <a:off x="-115168" y="823728"/>
                <a:ext cx="9648262" cy="834950"/>
                <a:chOff x="129380" y="6050182"/>
                <a:chExt cx="9648262" cy="834950"/>
              </a:xfrm>
              <a:solidFill>
                <a:schemeClr val="bg1"/>
              </a:solidFill>
            </p:grpSpPr>
            <p:grpSp>
              <p:nvGrpSpPr>
                <p:cNvPr id="5" name="그룹 4"/>
                <p:cNvGrpSpPr/>
                <p:nvPr/>
              </p:nvGrpSpPr>
              <p:grpSpPr>
                <a:xfrm>
                  <a:off x="129380" y="6050182"/>
                  <a:ext cx="1388667" cy="807818"/>
                  <a:chOff x="2336173" y="944880"/>
                  <a:chExt cx="3204758" cy="1871472"/>
                </a:xfrm>
                <a:grpFill/>
              </p:grpSpPr>
              <p:sp>
                <p:nvSpPr>
                  <p:cNvPr id="48" name="타원 47"/>
                  <p:cNvSpPr/>
                  <p:nvPr/>
                </p:nvSpPr>
                <p:spPr>
                  <a:xfrm>
                    <a:off x="4443651" y="1719072"/>
                    <a:ext cx="1097280" cy="1097280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49" name="타원 48"/>
                  <p:cNvSpPr/>
                  <p:nvPr/>
                </p:nvSpPr>
                <p:spPr>
                  <a:xfrm>
                    <a:off x="2336173" y="1251254"/>
                    <a:ext cx="859536" cy="859535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50" name="타원 49"/>
                  <p:cNvSpPr/>
                  <p:nvPr/>
                </p:nvSpPr>
                <p:spPr>
                  <a:xfrm>
                    <a:off x="2886455" y="944880"/>
                    <a:ext cx="1322832" cy="1322832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51" name="타원 50"/>
                  <p:cNvSpPr/>
                  <p:nvPr/>
                </p:nvSpPr>
                <p:spPr>
                  <a:xfrm>
                    <a:off x="3933225" y="1472300"/>
                    <a:ext cx="859536" cy="85953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52" name="직사각형 51"/>
                  <p:cNvSpPr/>
                  <p:nvPr/>
                </p:nvSpPr>
                <p:spPr>
                  <a:xfrm>
                    <a:off x="2601959" y="1950719"/>
                    <a:ext cx="2482105" cy="865633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</p:grpSp>
            <p:grpSp>
              <p:nvGrpSpPr>
                <p:cNvPr id="6" name="그룹 5"/>
                <p:cNvGrpSpPr/>
                <p:nvPr/>
              </p:nvGrpSpPr>
              <p:grpSpPr>
                <a:xfrm>
                  <a:off x="1095805" y="6068055"/>
                  <a:ext cx="1780468" cy="807818"/>
                  <a:chOff x="1431976" y="944880"/>
                  <a:chExt cx="4108955" cy="1871472"/>
                </a:xfrm>
                <a:grpFill/>
              </p:grpSpPr>
              <p:sp>
                <p:nvSpPr>
                  <p:cNvPr id="42" name="타원 41"/>
                  <p:cNvSpPr/>
                  <p:nvPr/>
                </p:nvSpPr>
                <p:spPr>
                  <a:xfrm>
                    <a:off x="1431976" y="1719072"/>
                    <a:ext cx="1097280" cy="1097280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  <p:sp>
                <p:nvSpPr>
                  <p:cNvPr id="43" name="타원 42"/>
                  <p:cNvSpPr/>
                  <p:nvPr/>
                </p:nvSpPr>
                <p:spPr>
                  <a:xfrm>
                    <a:off x="4443651" y="1719072"/>
                    <a:ext cx="1097280" cy="1097280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  <p:sp>
                <p:nvSpPr>
                  <p:cNvPr id="44" name="타원 43"/>
                  <p:cNvSpPr/>
                  <p:nvPr/>
                </p:nvSpPr>
                <p:spPr>
                  <a:xfrm>
                    <a:off x="2191151" y="1304637"/>
                    <a:ext cx="859536" cy="85953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  <p:sp>
                <p:nvSpPr>
                  <p:cNvPr id="45" name="타원 44"/>
                  <p:cNvSpPr/>
                  <p:nvPr/>
                </p:nvSpPr>
                <p:spPr>
                  <a:xfrm>
                    <a:off x="2886455" y="944880"/>
                    <a:ext cx="1322832" cy="1322832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  <p:sp>
                <p:nvSpPr>
                  <p:cNvPr id="46" name="타원 45"/>
                  <p:cNvSpPr/>
                  <p:nvPr/>
                </p:nvSpPr>
                <p:spPr>
                  <a:xfrm>
                    <a:off x="3933225" y="1472300"/>
                    <a:ext cx="859536" cy="85953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  <p:sp>
                <p:nvSpPr>
                  <p:cNvPr id="47" name="직사각형 46"/>
                  <p:cNvSpPr/>
                  <p:nvPr/>
                </p:nvSpPr>
                <p:spPr>
                  <a:xfrm>
                    <a:off x="2011680" y="1950720"/>
                    <a:ext cx="3072384" cy="865632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</p:grpSp>
            <p:grpSp>
              <p:nvGrpSpPr>
                <p:cNvPr id="7" name="그룹 6"/>
                <p:cNvGrpSpPr/>
                <p:nvPr/>
              </p:nvGrpSpPr>
              <p:grpSpPr>
                <a:xfrm>
                  <a:off x="2493530" y="6077314"/>
                  <a:ext cx="1780468" cy="807818"/>
                  <a:chOff x="1431976" y="944880"/>
                  <a:chExt cx="4108955" cy="1871472"/>
                </a:xfrm>
                <a:grpFill/>
              </p:grpSpPr>
              <p:sp>
                <p:nvSpPr>
                  <p:cNvPr id="36" name="타원 35"/>
                  <p:cNvSpPr/>
                  <p:nvPr/>
                </p:nvSpPr>
                <p:spPr>
                  <a:xfrm>
                    <a:off x="1431976" y="1719072"/>
                    <a:ext cx="1097280" cy="1097280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  <p:sp>
                <p:nvSpPr>
                  <p:cNvPr id="37" name="타원 36"/>
                  <p:cNvSpPr/>
                  <p:nvPr/>
                </p:nvSpPr>
                <p:spPr>
                  <a:xfrm>
                    <a:off x="4443651" y="1719072"/>
                    <a:ext cx="1097280" cy="1097280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  <p:sp>
                <p:nvSpPr>
                  <p:cNvPr id="38" name="타원 37"/>
                  <p:cNvSpPr/>
                  <p:nvPr/>
                </p:nvSpPr>
                <p:spPr>
                  <a:xfrm>
                    <a:off x="2191151" y="1304637"/>
                    <a:ext cx="859536" cy="85953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  <p:sp>
                <p:nvSpPr>
                  <p:cNvPr id="39" name="타원 38"/>
                  <p:cNvSpPr/>
                  <p:nvPr/>
                </p:nvSpPr>
                <p:spPr>
                  <a:xfrm>
                    <a:off x="2886455" y="944880"/>
                    <a:ext cx="1322832" cy="1322832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  <p:sp>
                <p:nvSpPr>
                  <p:cNvPr id="40" name="타원 39"/>
                  <p:cNvSpPr/>
                  <p:nvPr/>
                </p:nvSpPr>
                <p:spPr>
                  <a:xfrm>
                    <a:off x="3933225" y="1472300"/>
                    <a:ext cx="859536" cy="85953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  <p:sp>
                <p:nvSpPr>
                  <p:cNvPr id="41" name="직사각형 40"/>
                  <p:cNvSpPr/>
                  <p:nvPr/>
                </p:nvSpPr>
                <p:spPr>
                  <a:xfrm>
                    <a:off x="2011680" y="1950720"/>
                    <a:ext cx="3072384" cy="865632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</p:grpSp>
            <p:grpSp>
              <p:nvGrpSpPr>
                <p:cNvPr id="8" name="그룹 7"/>
                <p:cNvGrpSpPr/>
                <p:nvPr/>
              </p:nvGrpSpPr>
              <p:grpSpPr>
                <a:xfrm>
                  <a:off x="3874682" y="6052034"/>
                  <a:ext cx="1780468" cy="807818"/>
                  <a:chOff x="1431976" y="944880"/>
                  <a:chExt cx="4108955" cy="1871472"/>
                </a:xfrm>
                <a:grpFill/>
              </p:grpSpPr>
              <p:sp>
                <p:nvSpPr>
                  <p:cNvPr id="30" name="타원 29"/>
                  <p:cNvSpPr/>
                  <p:nvPr/>
                </p:nvSpPr>
                <p:spPr>
                  <a:xfrm>
                    <a:off x="1431976" y="1719072"/>
                    <a:ext cx="1097280" cy="1097279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  <p:sp>
                <p:nvSpPr>
                  <p:cNvPr id="31" name="타원 30"/>
                  <p:cNvSpPr/>
                  <p:nvPr/>
                </p:nvSpPr>
                <p:spPr>
                  <a:xfrm>
                    <a:off x="4443651" y="1719072"/>
                    <a:ext cx="1097280" cy="1097280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  <p:sp>
                <p:nvSpPr>
                  <p:cNvPr id="32" name="타원 31"/>
                  <p:cNvSpPr/>
                  <p:nvPr/>
                </p:nvSpPr>
                <p:spPr>
                  <a:xfrm>
                    <a:off x="2191151" y="1304637"/>
                    <a:ext cx="859536" cy="85953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  <p:sp>
                <p:nvSpPr>
                  <p:cNvPr id="33" name="타원 32"/>
                  <p:cNvSpPr/>
                  <p:nvPr/>
                </p:nvSpPr>
                <p:spPr>
                  <a:xfrm>
                    <a:off x="2886455" y="944880"/>
                    <a:ext cx="1322832" cy="1322832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  <p:sp>
                <p:nvSpPr>
                  <p:cNvPr id="34" name="타원 33"/>
                  <p:cNvSpPr/>
                  <p:nvPr/>
                </p:nvSpPr>
                <p:spPr>
                  <a:xfrm>
                    <a:off x="3933225" y="1472300"/>
                    <a:ext cx="859536" cy="85953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  <p:sp>
                <p:nvSpPr>
                  <p:cNvPr id="35" name="직사각형 34"/>
                  <p:cNvSpPr/>
                  <p:nvPr/>
                </p:nvSpPr>
                <p:spPr>
                  <a:xfrm>
                    <a:off x="2011680" y="1950720"/>
                    <a:ext cx="3072384" cy="865632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</p:grpSp>
            <p:grpSp>
              <p:nvGrpSpPr>
                <p:cNvPr id="9" name="그룹 8"/>
                <p:cNvGrpSpPr/>
                <p:nvPr/>
              </p:nvGrpSpPr>
              <p:grpSpPr>
                <a:xfrm>
                  <a:off x="5235198" y="6054407"/>
                  <a:ext cx="1780468" cy="807818"/>
                  <a:chOff x="1431976" y="944880"/>
                  <a:chExt cx="4108955" cy="1871472"/>
                </a:xfrm>
                <a:grpFill/>
              </p:grpSpPr>
              <p:sp>
                <p:nvSpPr>
                  <p:cNvPr id="24" name="타원 23"/>
                  <p:cNvSpPr/>
                  <p:nvPr/>
                </p:nvSpPr>
                <p:spPr>
                  <a:xfrm>
                    <a:off x="1431976" y="1719072"/>
                    <a:ext cx="1097280" cy="1097280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  <p:sp>
                <p:nvSpPr>
                  <p:cNvPr id="25" name="타원 24"/>
                  <p:cNvSpPr/>
                  <p:nvPr/>
                </p:nvSpPr>
                <p:spPr>
                  <a:xfrm>
                    <a:off x="4443651" y="1719072"/>
                    <a:ext cx="1097280" cy="1097280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  <p:sp>
                <p:nvSpPr>
                  <p:cNvPr id="26" name="타원 25"/>
                  <p:cNvSpPr/>
                  <p:nvPr/>
                </p:nvSpPr>
                <p:spPr>
                  <a:xfrm>
                    <a:off x="2191151" y="1304637"/>
                    <a:ext cx="859536" cy="85953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  <p:sp>
                <p:nvSpPr>
                  <p:cNvPr id="27" name="타원 26"/>
                  <p:cNvSpPr/>
                  <p:nvPr/>
                </p:nvSpPr>
                <p:spPr>
                  <a:xfrm>
                    <a:off x="2886455" y="944880"/>
                    <a:ext cx="1322832" cy="1322832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  <p:sp>
                <p:nvSpPr>
                  <p:cNvPr id="28" name="타원 27"/>
                  <p:cNvSpPr/>
                  <p:nvPr/>
                </p:nvSpPr>
                <p:spPr>
                  <a:xfrm>
                    <a:off x="3933225" y="1472300"/>
                    <a:ext cx="859536" cy="85953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  <p:sp>
                <p:nvSpPr>
                  <p:cNvPr id="29" name="직사각형 28"/>
                  <p:cNvSpPr/>
                  <p:nvPr/>
                </p:nvSpPr>
                <p:spPr>
                  <a:xfrm>
                    <a:off x="2011680" y="1950719"/>
                    <a:ext cx="3072384" cy="865633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</p:grpSp>
            <p:grpSp>
              <p:nvGrpSpPr>
                <p:cNvPr id="10" name="그룹 9"/>
                <p:cNvGrpSpPr/>
                <p:nvPr/>
              </p:nvGrpSpPr>
              <p:grpSpPr>
                <a:xfrm>
                  <a:off x="6636658" y="6056780"/>
                  <a:ext cx="1780468" cy="807818"/>
                  <a:chOff x="1431976" y="944880"/>
                  <a:chExt cx="4108955" cy="1871472"/>
                </a:xfrm>
                <a:grpFill/>
              </p:grpSpPr>
              <p:sp>
                <p:nvSpPr>
                  <p:cNvPr id="18" name="타원 17"/>
                  <p:cNvSpPr/>
                  <p:nvPr/>
                </p:nvSpPr>
                <p:spPr>
                  <a:xfrm>
                    <a:off x="1431976" y="1719072"/>
                    <a:ext cx="1097280" cy="1097280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  <p:sp>
                <p:nvSpPr>
                  <p:cNvPr id="19" name="타원 18"/>
                  <p:cNvSpPr/>
                  <p:nvPr/>
                </p:nvSpPr>
                <p:spPr>
                  <a:xfrm>
                    <a:off x="4443651" y="1719072"/>
                    <a:ext cx="1097280" cy="1097280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  <p:sp>
                <p:nvSpPr>
                  <p:cNvPr id="20" name="타원 19"/>
                  <p:cNvSpPr/>
                  <p:nvPr/>
                </p:nvSpPr>
                <p:spPr>
                  <a:xfrm>
                    <a:off x="2191151" y="1304637"/>
                    <a:ext cx="859536" cy="85953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  <p:sp>
                <p:nvSpPr>
                  <p:cNvPr id="21" name="타원 20"/>
                  <p:cNvSpPr/>
                  <p:nvPr/>
                </p:nvSpPr>
                <p:spPr>
                  <a:xfrm>
                    <a:off x="2886455" y="944880"/>
                    <a:ext cx="1322832" cy="1322832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  <p:sp>
                <p:nvSpPr>
                  <p:cNvPr id="22" name="타원 21"/>
                  <p:cNvSpPr/>
                  <p:nvPr/>
                </p:nvSpPr>
                <p:spPr>
                  <a:xfrm>
                    <a:off x="3933225" y="1472300"/>
                    <a:ext cx="859536" cy="85953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  <p:sp>
                <p:nvSpPr>
                  <p:cNvPr id="23" name="직사각형 22"/>
                  <p:cNvSpPr/>
                  <p:nvPr/>
                </p:nvSpPr>
                <p:spPr>
                  <a:xfrm>
                    <a:off x="2011680" y="1950720"/>
                    <a:ext cx="3072384" cy="865632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펜" panose="020B0503000000000000" pitchFamily="50" charset="-127"/>
                      <a:ea typeface="나눔바른펜" panose="020B0503000000000000" pitchFamily="50" charset="-127"/>
                    </a:endParaRPr>
                  </a:p>
                </p:txBody>
              </p:sp>
            </p:grpSp>
            <p:grpSp>
              <p:nvGrpSpPr>
                <p:cNvPr id="11" name="그룹 10"/>
                <p:cNvGrpSpPr/>
                <p:nvPr/>
              </p:nvGrpSpPr>
              <p:grpSpPr>
                <a:xfrm>
                  <a:off x="7997174" y="6059277"/>
                  <a:ext cx="1780468" cy="807818"/>
                  <a:chOff x="1431976" y="944880"/>
                  <a:chExt cx="4108955" cy="1871472"/>
                </a:xfrm>
                <a:grpFill/>
              </p:grpSpPr>
              <p:sp>
                <p:nvSpPr>
                  <p:cNvPr id="12" name="타원 11"/>
                  <p:cNvSpPr/>
                  <p:nvPr/>
                </p:nvSpPr>
                <p:spPr>
                  <a:xfrm>
                    <a:off x="1431976" y="1719072"/>
                    <a:ext cx="1097280" cy="1097280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13" name="타원 12"/>
                  <p:cNvSpPr/>
                  <p:nvPr/>
                </p:nvSpPr>
                <p:spPr>
                  <a:xfrm>
                    <a:off x="4443651" y="1719072"/>
                    <a:ext cx="1097280" cy="1097280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14" name="타원 13"/>
                  <p:cNvSpPr/>
                  <p:nvPr/>
                </p:nvSpPr>
                <p:spPr>
                  <a:xfrm>
                    <a:off x="2191151" y="1304637"/>
                    <a:ext cx="859536" cy="85953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15" name="타원 14"/>
                  <p:cNvSpPr/>
                  <p:nvPr/>
                </p:nvSpPr>
                <p:spPr>
                  <a:xfrm>
                    <a:off x="2886455" y="944880"/>
                    <a:ext cx="1322832" cy="1322832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16" name="타원 15"/>
                  <p:cNvSpPr/>
                  <p:nvPr/>
                </p:nvSpPr>
                <p:spPr>
                  <a:xfrm>
                    <a:off x="3933225" y="1472300"/>
                    <a:ext cx="859536" cy="85953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17" name="직사각형 16"/>
                  <p:cNvSpPr/>
                  <p:nvPr/>
                </p:nvSpPr>
                <p:spPr>
                  <a:xfrm>
                    <a:off x="2011680" y="1950720"/>
                    <a:ext cx="3072384" cy="865632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 dirty="0"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</p:grpSp>
          </p:grpSp>
          <p:sp>
            <p:nvSpPr>
              <p:cNvPr id="4" name="직사각형 3"/>
              <p:cNvSpPr/>
              <p:nvPr/>
            </p:nvSpPr>
            <p:spPr>
              <a:xfrm>
                <a:off x="-1" y="1553558"/>
                <a:ext cx="9208901" cy="530444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53" name="TextBox 52"/>
            <p:cNvSpPr txBox="1"/>
            <p:nvPr/>
          </p:nvSpPr>
          <p:spPr>
            <a:xfrm>
              <a:off x="942599" y="63604"/>
              <a:ext cx="7634356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4400" b="1" dirty="0">
                  <a:solidFill>
                    <a:schemeClr val="bg1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필 요 성 </a:t>
              </a:r>
              <a:r>
                <a:rPr lang="en-US" altLang="ko-KR" sz="4400" b="1" dirty="0">
                  <a:solidFill>
                    <a:schemeClr val="bg1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&amp; </a:t>
              </a:r>
              <a:r>
                <a:rPr lang="ko-KR" altLang="en-US" sz="4400" b="1" dirty="0">
                  <a:solidFill>
                    <a:schemeClr val="bg1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목 표</a:t>
              </a:r>
            </a:p>
          </p:txBody>
        </p:sp>
      </p:grpSp>
      <p:grpSp>
        <p:nvGrpSpPr>
          <p:cNvPr id="85" name="그룹 84"/>
          <p:cNvGrpSpPr/>
          <p:nvPr/>
        </p:nvGrpSpPr>
        <p:grpSpPr>
          <a:xfrm>
            <a:off x="1502795" y="1277004"/>
            <a:ext cx="3031424" cy="2020553"/>
            <a:chOff x="319880" y="1440451"/>
            <a:chExt cx="2591262" cy="1606051"/>
          </a:xfrm>
          <a:solidFill>
            <a:srgbClr val="87BCE6"/>
          </a:solidFill>
        </p:grpSpPr>
        <p:grpSp>
          <p:nvGrpSpPr>
            <p:cNvPr id="55" name="그룹 54"/>
            <p:cNvGrpSpPr/>
            <p:nvPr/>
          </p:nvGrpSpPr>
          <p:grpSpPr>
            <a:xfrm>
              <a:off x="323708" y="1440451"/>
              <a:ext cx="2559348" cy="1291628"/>
              <a:chOff x="2220236" y="3901453"/>
              <a:chExt cx="4643456" cy="2343415"/>
            </a:xfrm>
            <a:grpFill/>
          </p:grpSpPr>
          <p:grpSp>
            <p:nvGrpSpPr>
              <p:cNvPr id="56" name="그룹 55"/>
              <p:cNvGrpSpPr/>
              <p:nvPr/>
            </p:nvGrpSpPr>
            <p:grpSpPr>
              <a:xfrm>
                <a:off x="2220236" y="4090737"/>
                <a:ext cx="4643456" cy="2154131"/>
                <a:chOff x="1536192" y="1100395"/>
                <a:chExt cx="3888597" cy="1715957"/>
              </a:xfrm>
              <a:grpFill/>
            </p:grpSpPr>
            <p:sp>
              <p:nvSpPr>
                <p:cNvPr id="64" name="타원 63"/>
                <p:cNvSpPr/>
                <p:nvPr/>
              </p:nvSpPr>
              <p:spPr>
                <a:xfrm>
                  <a:off x="1536192" y="1719072"/>
                  <a:ext cx="1097280" cy="10972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350">
                    <a:latin typeface="나눔바른펜" panose="020B0503000000000000" pitchFamily="50" charset="-127"/>
                    <a:ea typeface="나눔바른펜" panose="020B0503000000000000" pitchFamily="50" charset="-127"/>
                  </a:endParaRPr>
                </a:p>
              </p:txBody>
            </p:sp>
            <p:sp>
              <p:nvSpPr>
                <p:cNvPr id="65" name="타원 64"/>
                <p:cNvSpPr/>
                <p:nvPr/>
              </p:nvSpPr>
              <p:spPr>
                <a:xfrm>
                  <a:off x="4327509" y="1719072"/>
                  <a:ext cx="1097280" cy="10972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350" dirty="0">
                    <a:latin typeface="나눔바른펜" panose="020B0503000000000000" pitchFamily="50" charset="-127"/>
                    <a:ea typeface="나눔바른펜" panose="020B0503000000000000" pitchFamily="50" charset="-127"/>
                  </a:endParaRPr>
                </a:p>
              </p:txBody>
            </p:sp>
            <p:sp>
              <p:nvSpPr>
                <p:cNvPr id="66" name="타원 65"/>
                <p:cNvSpPr/>
                <p:nvPr/>
              </p:nvSpPr>
              <p:spPr>
                <a:xfrm>
                  <a:off x="2249424" y="1408176"/>
                  <a:ext cx="859536" cy="85953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350" dirty="0">
                    <a:latin typeface="나눔바른펜" panose="020B0503000000000000" pitchFamily="50" charset="-127"/>
                    <a:ea typeface="나눔바른펜" panose="020B0503000000000000" pitchFamily="50" charset="-127"/>
                  </a:endParaRPr>
                </a:p>
              </p:txBody>
            </p:sp>
            <p:sp>
              <p:nvSpPr>
                <p:cNvPr id="67" name="타원 66"/>
                <p:cNvSpPr/>
                <p:nvPr/>
              </p:nvSpPr>
              <p:spPr>
                <a:xfrm>
                  <a:off x="2871216" y="1100395"/>
                  <a:ext cx="1322832" cy="127696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350" dirty="0">
                    <a:latin typeface="나눔바른펜" panose="020B0503000000000000" pitchFamily="50" charset="-127"/>
                    <a:ea typeface="나눔바른펜" panose="020B0503000000000000" pitchFamily="50" charset="-127"/>
                  </a:endParaRPr>
                </a:p>
              </p:txBody>
            </p:sp>
            <p:sp>
              <p:nvSpPr>
                <p:cNvPr id="68" name="타원 67"/>
                <p:cNvSpPr/>
                <p:nvPr/>
              </p:nvSpPr>
              <p:spPr>
                <a:xfrm>
                  <a:off x="3796447" y="1227019"/>
                  <a:ext cx="1026202" cy="102620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350" dirty="0">
                    <a:latin typeface="나눔바른펜" panose="020B0503000000000000" pitchFamily="50" charset="-127"/>
                    <a:ea typeface="나눔바른펜" panose="020B0503000000000000" pitchFamily="50" charset="-127"/>
                  </a:endParaRPr>
                </a:p>
              </p:txBody>
            </p:sp>
            <p:sp>
              <p:nvSpPr>
                <p:cNvPr id="69" name="직사각형 68"/>
                <p:cNvSpPr/>
                <p:nvPr/>
              </p:nvSpPr>
              <p:spPr>
                <a:xfrm>
                  <a:off x="2011680" y="1950720"/>
                  <a:ext cx="2893422" cy="865632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350" dirty="0">
                    <a:latin typeface="나눔바른펜" panose="020B0503000000000000" pitchFamily="50" charset="-127"/>
                    <a:ea typeface="나눔바른펜" panose="020B0503000000000000" pitchFamily="50" charset="-127"/>
                  </a:endParaRPr>
                </a:p>
              </p:txBody>
            </p:sp>
          </p:grpSp>
          <p:grpSp>
            <p:nvGrpSpPr>
              <p:cNvPr id="57" name="그룹 56"/>
              <p:cNvGrpSpPr/>
              <p:nvPr/>
            </p:nvGrpSpPr>
            <p:grpSpPr>
              <a:xfrm>
                <a:off x="2370342" y="3901453"/>
                <a:ext cx="4357255" cy="2197115"/>
                <a:chOff x="1431976" y="619237"/>
                <a:chExt cx="4108955" cy="2197115"/>
              </a:xfrm>
              <a:grpFill/>
            </p:grpSpPr>
            <p:sp>
              <p:nvSpPr>
                <p:cNvPr id="58" name="타원 57"/>
                <p:cNvSpPr/>
                <p:nvPr/>
              </p:nvSpPr>
              <p:spPr>
                <a:xfrm>
                  <a:off x="1431976" y="1719072"/>
                  <a:ext cx="1097280" cy="10972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350">
                    <a:latin typeface="나눔바른펜" panose="020B0503000000000000" pitchFamily="50" charset="-127"/>
                    <a:ea typeface="나눔바른펜" panose="020B0503000000000000" pitchFamily="50" charset="-127"/>
                  </a:endParaRPr>
                </a:p>
              </p:txBody>
            </p:sp>
            <p:sp>
              <p:nvSpPr>
                <p:cNvPr id="59" name="타원 58"/>
                <p:cNvSpPr/>
                <p:nvPr/>
              </p:nvSpPr>
              <p:spPr>
                <a:xfrm>
                  <a:off x="4443651" y="1719072"/>
                  <a:ext cx="1097280" cy="10972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350" dirty="0">
                    <a:latin typeface="나눔바른펜" panose="020B0503000000000000" pitchFamily="50" charset="-127"/>
                    <a:ea typeface="나눔바른펜" panose="020B0503000000000000" pitchFamily="50" charset="-127"/>
                  </a:endParaRPr>
                </a:p>
              </p:txBody>
            </p:sp>
            <p:sp>
              <p:nvSpPr>
                <p:cNvPr id="60" name="타원 59"/>
                <p:cNvSpPr/>
                <p:nvPr/>
              </p:nvSpPr>
              <p:spPr>
                <a:xfrm>
                  <a:off x="1738791" y="964498"/>
                  <a:ext cx="1139356" cy="1139355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350" dirty="0">
                    <a:latin typeface="나눔바른펜" panose="020B0503000000000000" pitchFamily="50" charset="-127"/>
                    <a:ea typeface="나눔바른펜" panose="020B0503000000000000" pitchFamily="50" charset="-127"/>
                  </a:endParaRPr>
                </a:p>
              </p:txBody>
            </p:sp>
            <p:sp>
              <p:nvSpPr>
                <p:cNvPr id="61" name="타원 60"/>
                <p:cNvSpPr/>
                <p:nvPr/>
              </p:nvSpPr>
              <p:spPr>
                <a:xfrm>
                  <a:off x="2500642" y="619237"/>
                  <a:ext cx="1743432" cy="174343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350" dirty="0">
                    <a:latin typeface="나눔바른펜" panose="020B0503000000000000" pitchFamily="50" charset="-127"/>
                    <a:ea typeface="나눔바른펜" panose="020B0503000000000000" pitchFamily="50" charset="-127"/>
                  </a:endParaRPr>
                </a:p>
              </p:txBody>
            </p:sp>
            <p:sp>
              <p:nvSpPr>
                <p:cNvPr id="62" name="타원 61"/>
                <p:cNvSpPr/>
                <p:nvPr/>
              </p:nvSpPr>
              <p:spPr>
                <a:xfrm>
                  <a:off x="3933225" y="1472300"/>
                  <a:ext cx="859536" cy="85953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350" dirty="0">
                    <a:latin typeface="나눔바른펜" panose="020B0503000000000000" pitchFamily="50" charset="-127"/>
                    <a:ea typeface="나눔바른펜" panose="020B0503000000000000" pitchFamily="50" charset="-127"/>
                  </a:endParaRPr>
                </a:p>
              </p:txBody>
            </p:sp>
            <p:sp>
              <p:nvSpPr>
                <p:cNvPr id="63" name="직사각형 62"/>
                <p:cNvSpPr/>
                <p:nvPr/>
              </p:nvSpPr>
              <p:spPr>
                <a:xfrm>
                  <a:off x="2011680" y="1950720"/>
                  <a:ext cx="3072384" cy="865632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350" dirty="0">
                    <a:latin typeface="나눔바른펜" panose="020B0503000000000000" pitchFamily="50" charset="-127"/>
                    <a:ea typeface="나눔바른펜" panose="020B0503000000000000" pitchFamily="50" charset="-127"/>
                  </a:endParaRPr>
                </a:p>
              </p:txBody>
            </p:sp>
          </p:grpSp>
        </p:grpSp>
        <p:grpSp>
          <p:nvGrpSpPr>
            <p:cNvPr id="70" name="그룹 69"/>
            <p:cNvGrpSpPr/>
            <p:nvPr/>
          </p:nvGrpSpPr>
          <p:grpSpPr>
            <a:xfrm rot="10800000">
              <a:off x="319880" y="1910457"/>
              <a:ext cx="2591262" cy="1136045"/>
              <a:chOff x="2162334" y="4341370"/>
              <a:chExt cx="4701358" cy="2061141"/>
            </a:xfrm>
            <a:grpFill/>
          </p:grpSpPr>
          <p:grpSp>
            <p:nvGrpSpPr>
              <p:cNvPr id="71" name="그룹 70"/>
              <p:cNvGrpSpPr/>
              <p:nvPr/>
            </p:nvGrpSpPr>
            <p:grpSpPr>
              <a:xfrm>
                <a:off x="2162334" y="4341370"/>
                <a:ext cx="4701358" cy="2061141"/>
                <a:chOff x="1487703" y="1300046"/>
                <a:chExt cx="3937086" cy="1641882"/>
              </a:xfrm>
              <a:grpFill/>
            </p:grpSpPr>
            <p:sp>
              <p:nvSpPr>
                <p:cNvPr id="79" name="타원 78"/>
                <p:cNvSpPr/>
                <p:nvPr/>
              </p:nvSpPr>
              <p:spPr>
                <a:xfrm>
                  <a:off x="1487703" y="1844648"/>
                  <a:ext cx="1097280" cy="10972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350">
                    <a:latin typeface="나눔바른펜" panose="020B0503000000000000" pitchFamily="50" charset="-127"/>
                    <a:ea typeface="나눔바른펜" panose="020B0503000000000000" pitchFamily="50" charset="-127"/>
                  </a:endParaRPr>
                </a:p>
              </p:txBody>
            </p:sp>
            <p:sp>
              <p:nvSpPr>
                <p:cNvPr id="80" name="타원 79"/>
                <p:cNvSpPr/>
                <p:nvPr/>
              </p:nvSpPr>
              <p:spPr>
                <a:xfrm>
                  <a:off x="4327509" y="1719072"/>
                  <a:ext cx="1097280" cy="10972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350" dirty="0">
                    <a:latin typeface="나눔바른펜" panose="020B0503000000000000" pitchFamily="50" charset="-127"/>
                    <a:ea typeface="나눔바른펜" panose="020B0503000000000000" pitchFamily="50" charset="-127"/>
                  </a:endParaRPr>
                </a:p>
              </p:txBody>
            </p:sp>
            <p:sp>
              <p:nvSpPr>
                <p:cNvPr id="81" name="타원 80"/>
                <p:cNvSpPr/>
                <p:nvPr/>
              </p:nvSpPr>
              <p:spPr>
                <a:xfrm>
                  <a:off x="2249424" y="1408176"/>
                  <a:ext cx="859536" cy="85953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350">
                    <a:latin typeface="나눔바른펜" panose="020B0503000000000000" pitchFamily="50" charset="-127"/>
                    <a:ea typeface="나눔바른펜" panose="020B0503000000000000" pitchFamily="50" charset="-127"/>
                  </a:endParaRPr>
                </a:p>
              </p:txBody>
            </p:sp>
            <p:sp>
              <p:nvSpPr>
                <p:cNvPr id="82" name="타원 81"/>
                <p:cNvSpPr/>
                <p:nvPr/>
              </p:nvSpPr>
              <p:spPr>
                <a:xfrm>
                  <a:off x="2870304" y="1300046"/>
                  <a:ext cx="1322832" cy="127696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350" dirty="0">
                    <a:latin typeface="나눔바른펜" panose="020B0503000000000000" pitchFamily="50" charset="-127"/>
                    <a:ea typeface="나눔바른펜" panose="020B0503000000000000" pitchFamily="50" charset="-127"/>
                  </a:endParaRPr>
                </a:p>
              </p:txBody>
            </p:sp>
            <p:sp>
              <p:nvSpPr>
                <p:cNvPr id="83" name="타원 82"/>
                <p:cNvSpPr/>
                <p:nvPr/>
              </p:nvSpPr>
              <p:spPr>
                <a:xfrm>
                  <a:off x="3877056" y="1533144"/>
                  <a:ext cx="859536" cy="85953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350">
                    <a:latin typeface="나눔바른펜" panose="020B0503000000000000" pitchFamily="50" charset="-127"/>
                    <a:ea typeface="나눔바른펜" panose="020B0503000000000000" pitchFamily="50" charset="-127"/>
                  </a:endParaRPr>
                </a:p>
              </p:txBody>
            </p:sp>
            <p:sp>
              <p:nvSpPr>
                <p:cNvPr id="84" name="직사각형 83"/>
                <p:cNvSpPr/>
                <p:nvPr/>
              </p:nvSpPr>
              <p:spPr>
                <a:xfrm>
                  <a:off x="2011680" y="1950720"/>
                  <a:ext cx="2893422" cy="865632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350" dirty="0">
                    <a:latin typeface="나눔바른펜" panose="020B0503000000000000" pitchFamily="50" charset="-127"/>
                    <a:ea typeface="나눔바른펜" panose="020B0503000000000000" pitchFamily="50" charset="-127"/>
                  </a:endParaRPr>
                </a:p>
              </p:txBody>
            </p:sp>
          </p:grpSp>
          <p:grpSp>
            <p:nvGrpSpPr>
              <p:cNvPr id="72" name="그룹 71"/>
              <p:cNvGrpSpPr/>
              <p:nvPr/>
            </p:nvGrpSpPr>
            <p:grpSpPr>
              <a:xfrm>
                <a:off x="2315103" y="4399398"/>
                <a:ext cx="4412494" cy="1875118"/>
                <a:chOff x="1379885" y="1117182"/>
                <a:chExt cx="4161046" cy="1875118"/>
              </a:xfrm>
              <a:grpFill/>
            </p:grpSpPr>
            <p:sp>
              <p:nvSpPr>
                <p:cNvPr id="73" name="타원 72"/>
                <p:cNvSpPr/>
                <p:nvPr/>
              </p:nvSpPr>
              <p:spPr>
                <a:xfrm>
                  <a:off x="1379885" y="1870677"/>
                  <a:ext cx="1097280" cy="10972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350">
                    <a:latin typeface="나눔바른펜" panose="020B0503000000000000" pitchFamily="50" charset="-127"/>
                    <a:ea typeface="나눔바른펜" panose="020B0503000000000000" pitchFamily="50" charset="-127"/>
                  </a:endParaRPr>
                </a:p>
              </p:txBody>
            </p:sp>
            <p:sp>
              <p:nvSpPr>
                <p:cNvPr id="74" name="타원 73"/>
                <p:cNvSpPr/>
                <p:nvPr/>
              </p:nvSpPr>
              <p:spPr>
                <a:xfrm>
                  <a:off x="4443651" y="1719072"/>
                  <a:ext cx="1097280" cy="10972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350" dirty="0">
                    <a:latin typeface="나눔바른펜" panose="020B0503000000000000" pitchFamily="50" charset="-127"/>
                    <a:ea typeface="나눔바른펜" panose="020B0503000000000000" pitchFamily="50" charset="-127"/>
                  </a:endParaRPr>
                </a:p>
              </p:txBody>
            </p:sp>
            <p:sp>
              <p:nvSpPr>
                <p:cNvPr id="75" name="타원 74"/>
                <p:cNvSpPr/>
                <p:nvPr/>
              </p:nvSpPr>
              <p:spPr>
                <a:xfrm>
                  <a:off x="2003708" y="1214825"/>
                  <a:ext cx="1158007" cy="1158007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350" dirty="0">
                    <a:latin typeface="나눔바른펜" panose="020B0503000000000000" pitchFamily="50" charset="-127"/>
                    <a:ea typeface="나눔바른펜" panose="020B0503000000000000" pitchFamily="50" charset="-127"/>
                  </a:endParaRPr>
                </a:p>
              </p:txBody>
            </p:sp>
            <p:sp>
              <p:nvSpPr>
                <p:cNvPr id="76" name="타원 75"/>
                <p:cNvSpPr/>
                <p:nvPr/>
              </p:nvSpPr>
              <p:spPr>
                <a:xfrm>
                  <a:off x="2851349" y="1117182"/>
                  <a:ext cx="1322832" cy="132283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350" dirty="0">
                    <a:latin typeface="나눔바른펜" panose="020B0503000000000000" pitchFamily="50" charset="-127"/>
                    <a:ea typeface="나눔바른펜" panose="020B0503000000000000" pitchFamily="50" charset="-127"/>
                  </a:endParaRPr>
                </a:p>
              </p:txBody>
            </p:sp>
            <p:sp>
              <p:nvSpPr>
                <p:cNvPr id="77" name="타원 76"/>
                <p:cNvSpPr/>
                <p:nvPr/>
              </p:nvSpPr>
              <p:spPr>
                <a:xfrm>
                  <a:off x="3909265" y="1323517"/>
                  <a:ext cx="1048080" cy="10480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350" dirty="0">
                    <a:latin typeface="나눔바른펜" panose="020B0503000000000000" pitchFamily="50" charset="-127"/>
                    <a:ea typeface="나눔바른펜" panose="020B0503000000000000" pitchFamily="50" charset="-127"/>
                  </a:endParaRPr>
                </a:p>
              </p:txBody>
            </p:sp>
            <p:sp>
              <p:nvSpPr>
                <p:cNvPr id="78" name="직사각형 77"/>
                <p:cNvSpPr/>
                <p:nvPr/>
              </p:nvSpPr>
              <p:spPr>
                <a:xfrm>
                  <a:off x="1990873" y="2126668"/>
                  <a:ext cx="3072384" cy="865632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350" dirty="0">
                    <a:latin typeface="나눔바른펜" panose="020B0503000000000000" pitchFamily="50" charset="-127"/>
                    <a:ea typeface="나눔바른펜" panose="020B0503000000000000" pitchFamily="50" charset="-127"/>
                  </a:endParaRPr>
                </a:p>
              </p:txBody>
            </p:sp>
          </p:grpSp>
        </p:grpSp>
      </p:grpSp>
      <p:sp>
        <p:nvSpPr>
          <p:cNvPr id="210" name="타원 209"/>
          <p:cNvSpPr/>
          <p:nvPr/>
        </p:nvSpPr>
        <p:spPr>
          <a:xfrm>
            <a:off x="3040883" y="3385191"/>
            <a:ext cx="406508" cy="276447"/>
          </a:xfrm>
          <a:prstGeom prst="ellipse">
            <a:avLst/>
          </a:prstGeom>
          <a:solidFill>
            <a:srgbClr val="87BC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1" name="타원 210"/>
          <p:cNvSpPr/>
          <p:nvPr/>
        </p:nvSpPr>
        <p:spPr>
          <a:xfrm>
            <a:off x="2794707" y="3782244"/>
            <a:ext cx="224762" cy="152850"/>
          </a:xfrm>
          <a:prstGeom prst="ellipse">
            <a:avLst/>
          </a:prstGeom>
          <a:solidFill>
            <a:srgbClr val="87BC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0" name="사각형: 둥근 모서리 219"/>
          <p:cNvSpPr/>
          <p:nvPr/>
        </p:nvSpPr>
        <p:spPr>
          <a:xfrm>
            <a:off x="190277" y="4005667"/>
            <a:ext cx="3641205" cy="2764465"/>
          </a:xfrm>
          <a:prstGeom prst="roundRect">
            <a:avLst/>
          </a:prstGeom>
          <a:solidFill>
            <a:srgbClr val="87BC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84513111-C042-4EE1-B4F5-898541012413}"/>
              </a:ext>
            </a:extLst>
          </p:cNvPr>
          <p:cNvSpPr txBox="1"/>
          <p:nvPr/>
        </p:nvSpPr>
        <p:spPr>
          <a:xfrm>
            <a:off x="-432510" y="4147485"/>
            <a:ext cx="484870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남들보다 </a:t>
            </a:r>
            <a:r>
              <a:rPr lang="ko-KR" altLang="en-US" sz="3200" b="1" dirty="0">
                <a:solidFill>
                  <a:srgbClr val="00206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추위</a:t>
            </a:r>
            <a:r>
              <a:rPr lang="en-US" altLang="ko-KR" sz="3200" b="1" dirty="0">
                <a:solidFill>
                  <a:srgbClr val="00206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/ </a:t>
            </a:r>
            <a:r>
              <a:rPr lang="ko-KR" altLang="en-US" sz="3200" b="1" dirty="0">
                <a:solidFill>
                  <a:srgbClr val="00206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더위</a:t>
            </a:r>
            <a:r>
              <a:rPr lang="ko-KR" altLang="en-US" sz="32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를</a:t>
            </a:r>
            <a:endParaRPr lang="en-US" altLang="ko-KR" sz="3200" b="1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algn="ctr"/>
            <a:r>
              <a:rPr lang="ko-KR" altLang="en-US" sz="32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많이 느끼는데</a:t>
            </a:r>
            <a:endParaRPr lang="en-US" altLang="ko-KR" sz="3200" b="1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algn="ctr"/>
            <a:r>
              <a:rPr lang="ko-KR" altLang="en-US" sz="3200" b="1" dirty="0">
                <a:solidFill>
                  <a:srgbClr val="7030A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보편적으로 제시하는</a:t>
            </a:r>
            <a:endParaRPr lang="en-US" altLang="ko-KR" sz="3200" b="1" dirty="0">
              <a:solidFill>
                <a:srgbClr val="7030A0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algn="ctr"/>
            <a:r>
              <a:rPr lang="ko-KR" altLang="en-US" sz="32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온도에 맞는 옷차림은</a:t>
            </a:r>
            <a:endParaRPr lang="en-US" altLang="ko-KR" sz="3200" b="1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algn="ctr"/>
            <a:r>
              <a:rPr lang="ko-KR" altLang="en-US" sz="32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맞지 않아</a:t>
            </a:r>
            <a:r>
              <a:rPr lang="en-US" altLang="ko-KR" sz="32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!</a:t>
            </a:r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BD258E63-834A-4ECC-A4A0-B5C16D0489CB}"/>
              </a:ext>
            </a:extLst>
          </p:cNvPr>
          <p:cNvSpPr txBox="1"/>
          <p:nvPr/>
        </p:nvSpPr>
        <p:spPr>
          <a:xfrm>
            <a:off x="1190813" y="1633469"/>
            <a:ext cx="352548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온도에 맞는</a:t>
            </a:r>
            <a:endParaRPr lang="en-US" altLang="ko-KR" sz="4000" b="1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algn="ctr"/>
            <a:r>
              <a:rPr lang="ko-KR" altLang="en-US" sz="4000" b="1" dirty="0">
                <a:solidFill>
                  <a:srgbClr val="FF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옷 추천</a:t>
            </a:r>
            <a:r>
              <a:rPr lang="en-US" altLang="ko-KR" sz="40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!</a:t>
            </a:r>
          </a:p>
        </p:txBody>
      </p:sp>
      <p:grpSp>
        <p:nvGrpSpPr>
          <p:cNvPr id="237" name="그룹 236">
            <a:extLst>
              <a:ext uri="{FF2B5EF4-FFF2-40B4-BE49-F238E27FC236}">
                <a16:creationId xmlns:a16="http://schemas.microsoft.com/office/drawing/2014/main" id="{ED396EC4-1F19-41C6-8E02-189F268F6B40}"/>
              </a:ext>
            </a:extLst>
          </p:cNvPr>
          <p:cNvGrpSpPr/>
          <p:nvPr/>
        </p:nvGrpSpPr>
        <p:grpSpPr>
          <a:xfrm>
            <a:off x="4742687" y="1275770"/>
            <a:ext cx="3459100" cy="2020553"/>
            <a:chOff x="319880" y="1440451"/>
            <a:chExt cx="2591262" cy="1606051"/>
          </a:xfrm>
          <a:solidFill>
            <a:srgbClr val="E6E6E6"/>
          </a:solidFill>
        </p:grpSpPr>
        <p:grpSp>
          <p:nvGrpSpPr>
            <p:cNvPr id="238" name="그룹 237">
              <a:extLst>
                <a:ext uri="{FF2B5EF4-FFF2-40B4-BE49-F238E27FC236}">
                  <a16:creationId xmlns:a16="http://schemas.microsoft.com/office/drawing/2014/main" id="{65A2DFCC-2B71-4150-AD00-57BBE95EE599}"/>
                </a:ext>
              </a:extLst>
            </p:cNvPr>
            <p:cNvGrpSpPr/>
            <p:nvPr/>
          </p:nvGrpSpPr>
          <p:grpSpPr>
            <a:xfrm>
              <a:off x="323708" y="1440451"/>
              <a:ext cx="2559348" cy="1291628"/>
              <a:chOff x="2220236" y="3901453"/>
              <a:chExt cx="4643456" cy="2343415"/>
            </a:xfrm>
            <a:grpFill/>
          </p:grpSpPr>
          <p:grpSp>
            <p:nvGrpSpPr>
              <p:cNvPr id="254" name="그룹 253">
                <a:extLst>
                  <a:ext uri="{FF2B5EF4-FFF2-40B4-BE49-F238E27FC236}">
                    <a16:creationId xmlns:a16="http://schemas.microsoft.com/office/drawing/2014/main" id="{4DDAACF9-39DE-4A6C-B04E-DBD923538C06}"/>
                  </a:ext>
                </a:extLst>
              </p:cNvPr>
              <p:cNvGrpSpPr/>
              <p:nvPr/>
            </p:nvGrpSpPr>
            <p:grpSpPr>
              <a:xfrm>
                <a:off x="2220236" y="4090737"/>
                <a:ext cx="4643456" cy="2154131"/>
                <a:chOff x="1536192" y="1100395"/>
                <a:chExt cx="3888597" cy="1715957"/>
              </a:xfrm>
              <a:grpFill/>
            </p:grpSpPr>
            <p:sp>
              <p:nvSpPr>
                <p:cNvPr id="262" name="타원 261">
                  <a:extLst>
                    <a:ext uri="{FF2B5EF4-FFF2-40B4-BE49-F238E27FC236}">
                      <a16:creationId xmlns:a16="http://schemas.microsoft.com/office/drawing/2014/main" id="{94C1ED20-0C09-45EE-BB5E-5F10055C3A47}"/>
                    </a:ext>
                  </a:extLst>
                </p:cNvPr>
                <p:cNvSpPr/>
                <p:nvPr/>
              </p:nvSpPr>
              <p:spPr>
                <a:xfrm>
                  <a:off x="1536192" y="1719072"/>
                  <a:ext cx="1097280" cy="10972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350">
                    <a:latin typeface="나눔바른펜" panose="020B0503000000000000" pitchFamily="50" charset="-127"/>
                    <a:ea typeface="나눔바른펜" panose="020B0503000000000000" pitchFamily="50" charset="-127"/>
                  </a:endParaRPr>
                </a:p>
              </p:txBody>
            </p:sp>
            <p:sp>
              <p:nvSpPr>
                <p:cNvPr id="263" name="타원 262">
                  <a:extLst>
                    <a:ext uri="{FF2B5EF4-FFF2-40B4-BE49-F238E27FC236}">
                      <a16:creationId xmlns:a16="http://schemas.microsoft.com/office/drawing/2014/main" id="{4A40A973-5E9E-40E1-B14C-B099FA7209F1}"/>
                    </a:ext>
                  </a:extLst>
                </p:cNvPr>
                <p:cNvSpPr/>
                <p:nvPr/>
              </p:nvSpPr>
              <p:spPr>
                <a:xfrm>
                  <a:off x="4327509" y="1719072"/>
                  <a:ext cx="1097280" cy="10972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350" dirty="0">
                    <a:latin typeface="나눔바른펜" panose="020B0503000000000000" pitchFamily="50" charset="-127"/>
                    <a:ea typeface="나눔바른펜" panose="020B0503000000000000" pitchFamily="50" charset="-127"/>
                  </a:endParaRPr>
                </a:p>
              </p:txBody>
            </p:sp>
            <p:sp>
              <p:nvSpPr>
                <p:cNvPr id="264" name="타원 263">
                  <a:extLst>
                    <a:ext uri="{FF2B5EF4-FFF2-40B4-BE49-F238E27FC236}">
                      <a16:creationId xmlns:a16="http://schemas.microsoft.com/office/drawing/2014/main" id="{1FEA8502-221E-4ABF-8EC8-378563574661}"/>
                    </a:ext>
                  </a:extLst>
                </p:cNvPr>
                <p:cNvSpPr/>
                <p:nvPr/>
              </p:nvSpPr>
              <p:spPr>
                <a:xfrm>
                  <a:off x="2249424" y="1408176"/>
                  <a:ext cx="859536" cy="85953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350" dirty="0">
                    <a:latin typeface="나눔바른펜" panose="020B0503000000000000" pitchFamily="50" charset="-127"/>
                    <a:ea typeface="나눔바른펜" panose="020B0503000000000000" pitchFamily="50" charset="-127"/>
                  </a:endParaRPr>
                </a:p>
              </p:txBody>
            </p:sp>
            <p:sp>
              <p:nvSpPr>
                <p:cNvPr id="265" name="타원 264">
                  <a:extLst>
                    <a:ext uri="{FF2B5EF4-FFF2-40B4-BE49-F238E27FC236}">
                      <a16:creationId xmlns:a16="http://schemas.microsoft.com/office/drawing/2014/main" id="{8DCB7EDE-D1EA-4640-B974-C34D3DF0409D}"/>
                    </a:ext>
                  </a:extLst>
                </p:cNvPr>
                <p:cNvSpPr/>
                <p:nvPr/>
              </p:nvSpPr>
              <p:spPr>
                <a:xfrm>
                  <a:off x="2871216" y="1100395"/>
                  <a:ext cx="1322832" cy="127696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350" dirty="0">
                    <a:latin typeface="나눔바른펜" panose="020B0503000000000000" pitchFamily="50" charset="-127"/>
                    <a:ea typeface="나눔바른펜" panose="020B0503000000000000" pitchFamily="50" charset="-127"/>
                  </a:endParaRPr>
                </a:p>
              </p:txBody>
            </p:sp>
            <p:sp>
              <p:nvSpPr>
                <p:cNvPr id="266" name="타원 265">
                  <a:extLst>
                    <a:ext uri="{FF2B5EF4-FFF2-40B4-BE49-F238E27FC236}">
                      <a16:creationId xmlns:a16="http://schemas.microsoft.com/office/drawing/2014/main" id="{21B68111-3F4B-48BC-B891-7052559E47E5}"/>
                    </a:ext>
                  </a:extLst>
                </p:cNvPr>
                <p:cNvSpPr/>
                <p:nvPr/>
              </p:nvSpPr>
              <p:spPr>
                <a:xfrm>
                  <a:off x="3796447" y="1227019"/>
                  <a:ext cx="1026202" cy="102620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350" dirty="0">
                    <a:latin typeface="나눔바른펜" panose="020B0503000000000000" pitchFamily="50" charset="-127"/>
                    <a:ea typeface="나눔바른펜" panose="020B0503000000000000" pitchFamily="50" charset="-127"/>
                  </a:endParaRPr>
                </a:p>
              </p:txBody>
            </p:sp>
            <p:sp>
              <p:nvSpPr>
                <p:cNvPr id="267" name="직사각형 266">
                  <a:extLst>
                    <a:ext uri="{FF2B5EF4-FFF2-40B4-BE49-F238E27FC236}">
                      <a16:creationId xmlns:a16="http://schemas.microsoft.com/office/drawing/2014/main" id="{CDB803A5-E106-4E16-B4AC-1ABAB12FDF51}"/>
                    </a:ext>
                  </a:extLst>
                </p:cNvPr>
                <p:cNvSpPr/>
                <p:nvPr/>
              </p:nvSpPr>
              <p:spPr>
                <a:xfrm>
                  <a:off x="2011680" y="1950720"/>
                  <a:ext cx="2893422" cy="865632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350" dirty="0">
                    <a:latin typeface="나눔바른펜" panose="020B0503000000000000" pitchFamily="50" charset="-127"/>
                    <a:ea typeface="나눔바른펜" panose="020B0503000000000000" pitchFamily="50" charset="-127"/>
                  </a:endParaRPr>
                </a:p>
              </p:txBody>
            </p:sp>
          </p:grpSp>
          <p:grpSp>
            <p:nvGrpSpPr>
              <p:cNvPr id="255" name="그룹 254">
                <a:extLst>
                  <a:ext uri="{FF2B5EF4-FFF2-40B4-BE49-F238E27FC236}">
                    <a16:creationId xmlns:a16="http://schemas.microsoft.com/office/drawing/2014/main" id="{28DF2A92-5450-40A7-92B4-518654B2E9D1}"/>
                  </a:ext>
                </a:extLst>
              </p:cNvPr>
              <p:cNvGrpSpPr/>
              <p:nvPr/>
            </p:nvGrpSpPr>
            <p:grpSpPr>
              <a:xfrm>
                <a:off x="2370342" y="3901453"/>
                <a:ext cx="4357255" cy="2197115"/>
                <a:chOff x="1431976" y="619237"/>
                <a:chExt cx="4108955" cy="2197115"/>
              </a:xfrm>
              <a:grpFill/>
            </p:grpSpPr>
            <p:sp>
              <p:nvSpPr>
                <p:cNvPr id="256" name="타원 255">
                  <a:extLst>
                    <a:ext uri="{FF2B5EF4-FFF2-40B4-BE49-F238E27FC236}">
                      <a16:creationId xmlns:a16="http://schemas.microsoft.com/office/drawing/2014/main" id="{B95C8F28-8223-4513-B111-E47BFF107E50}"/>
                    </a:ext>
                  </a:extLst>
                </p:cNvPr>
                <p:cNvSpPr/>
                <p:nvPr/>
              </p:nvSpPr>
              <p:spPr>
                <a:xfrm>
                  <a:off x="1431976" y="1719072"/>
                  <a:ext cx="1097280" cy="10972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350">
                    <a:latin typeface="나눔바른펜" panose="020B0503000000000000" pitchFamily="50" charset="-127"/>
                    <a:ea typeface="나눔바른펜" panose="020B0503000000000000" pitchFamily="50" charset="-127"/>
                  </a:endParaRPr>
                </a:p>
              </p:txBody>
            </p:sp>
            <p:sp>
              <p:nvSpPr>
                <p:cNvPr id="257" name="타원 256">
                  <a:extLst>
                    <a:ext uri="{FF2B5EF4-FFF2-40B4-BE49-F238E27FC236}">
                      <a16:creationId xmlns:a16="http://schemas.microsoft.com/office/drawing/2014/main" id="{9296457D-3EA3-44B5-A9C0-319C270E71A5}"/>
                    </a:ext>
                  </a:extLst>
                </p:cNvPr>
                <p:cNvSpPr/>
                <p:nvPr/>
              </p:nvSpPr>
              <p:spPr>
                <a:xfrm>
                  <a:off x="4443651" y="1719072"/>
                  <a:ext cx="1097280" cy="10972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350" dirty="0">
                    <a:latin typeface="나눔바른펜" panose="020B0503000000000000" pitchFamily="50" charset="-127"/>
                    <a:ea typeface="나눔바른펜" panose="020B0503000000000000" pitchFamily="50" charset="-127"/>
                  </a:endParaRPr>
                </a:p>
              </p:txBody>
            </p:sp>
            <p:sp>
              <p:nvSpPr>
                <p:cNvPr id="258" name="타원 257">
                  <a:extLst>
                    <a:ext uri="{FF2B5EF4-FFF2-40B4-BE49-F238E27FC236}">
                      <a16:creationId xmlns:a16="http://schemas.microsoft.com/office/drawing/2014/main" id="{D8BFEDC1-2B32-4B58-813A-AF3557441BC3}"/>
                    </a:ext>
                  </a:extLst>
                </p:cNvPr>
                <p:cNvSpPr/>
                <p:nvPr/>
              </p:nvSpPr>
              <p:spPr>
                <a:xfrm>
                  <a:off x="1738791" y="964498"/>
                  <a:ext cx="1139356" cy="1139355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350" dirty="0">
                    <a:latin typeface="나눔바른펜" panose="020B0503000000000000" pitchFamily="50" charset="-127"/>
                    <a:ea typeface="나눔바른펜" panose="020B0503000000000000" pitchFamily="50" charset="-127"/>
                  </a:endParaRPr>
                </a:p>
              </p:txBody>
            </p:sp>
            <p:sp>
              <p:nvSpPr>
                <p:cNvPr id="259" name="타원 258">
                  <a:extLst>
                    <a:ext uri="{FF2B5EF4-FFF2-40B4-BE49-F238E27FC236}">
                      <a16:creationId xmlns:a16="http://schemas.microsoft.com/office/drawing/2014/main" id="{5ECB9270-CDB1-451E-805C-F60F13C60DE9}"/>
                    </a:ext>
                  </a:extLst>
                </p:cNvPr>
                <p:cNvSpPr/>
                <p:nvPr/>
              </p:nvSpPr>
              <p:spPr>
                <a:xfrm>
                  <a:off x="2500642" y="619237"/>
                  <a:ext cx="1743432" cy="174343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350" dirty="0">
                    <a:latin typeface="나눔바른펜" panose="020B0503000000000000" pitchFamily="50" charset="-127"/>
                    <a:ea typeface="나눔바른펜" panose="020B0503000000000000" pitchFamily="50" charset="-127"/>
                  </a:endParaRPr>
                </a:p>
              </p:txBody>
            </p:sp>
            <p:sp>
              <p:nvSpPr>
                <p:cNvPr id="260" name="타원 259">
                  <a:extLst>
                    <a:ext uri="{FF2B5EF4-FFF2-40B4-BE49-F238E27FC236}">
                      <a16:creationId xmlns:a16="http://schemas.microsoft.com/office/drawing/2014/main" id="{5CF200CC-4CB5-46D4-AB74-956946D2AF0C}"/>
                    </a:ext>
                  </a:extLst>
                </p:cNvPr>
                <p:cNvSpPr/>
                <p:nvPr/>
              </p:nvSpPr>
              <p:spPr>
                <a:xfrm>
                  <a:off x="3933225" y="1472300"/>
                  <a:ext cx="859536" cy="85953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350" dirty="0">
                    <a:latin typeface="나눔바른펜" panose="020B0503000000000000" pitchFamily="50" charset="-127"/>
                    <a:ea typeface="나눔바른펜" panose="020B0503000000000000" pitchFamily="50" charset="-127"/>
                  </a:endParaRPr>
                </a:p>
              </p:txBody>
            </p:sp>
            <p:sp>
              <p:nvSpPr>
                <p:cNvPr id="261" name="직사각형 260">
                  <a:extLst>
                    <a:ext uri="{FF2B5EF4-FFF2-40B4-BE49-F238E27FC236}">
                      <a16:creationId xmlns:a16="http://schemas.microsoft.com/office/drawing/2014/main" id="{5BD17606-24DE-4A65-97DB-18814BDF0B49}"/>
                    </a:ext>
                  </a:extLst>
                </p:cNvPr>
                <p:cNvSpPr/>
                <p:nvPr/>
              </p:nvSpPr>
              <p:spPr>
                <a:xfrm>
                  <a:off x="2011680" y="1950720"/>
                  <a:ext cx="3072384" cy="865632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350" dirty="0">
                    <a:latin typeface="나눔바른펜" panose="020B0503000000000000" pitchFamily="50" charset="-127"/>
                    <a:ea typeface="나눔바른펜" panose="020B0503000000000000" pitchFamily="50" charset="-127"/>
                  </a:endParaRPr>
                </a:p>
              </p:txBody>
            </p:sp>
          </p:grpSp>
        </p:grpSp>
        <p:grpSp>
          <p:nvGrpSpPr>
            <p:cNvPr id="239" name="그룹 238">
              <a:extLst>
                <a:ext uri="{FF2B5EF4-FFF2-40B4-BE49-F238E27FC236}">
                  <a16:creationId xmlns:a16="http://schemas.microsoft.com/office/drawing/2014/main" id="{8B5B09D6-D8EB-4C63-995E-9A7BF9DFFB6D}"/>
                </a:ext>
              </a:extLst>
            </p:cNvPr>
            <p:cNvGrpSpPr/>
            <p:nvPr/>
          </p:nvGrpSpPr>
          <p:grpSpPr>
            <a:xfrm rot="10800000">
              <a:off x="319880" y="1910457"/>
              <a:ext cx="2591262" cy="1136045"/>
              <a:chOff x="2162334" y="4341370"/>
              <a:chExt cx="4701358" cy="2061141"/>
            </a:xfrm>
            <a:grpFill/>
          </p:grpSpPr>
          <p:grpSp>
            <p:nvGrpSpPr>
              <p:cNvPr id="240" name="그룹 239">
                <a:extLst>
                  <a:ext uri="{FF2B5EF4-FFF2-40B4-BE49-F238E27FC236}">
                    <a16:creationId xmlns:a16="http://schemas.microsoft.com/office/drawing/2014/main" id="{569B3EDA-D0ED-4A7A-9127-CACFA285E526}"/>
                  </a:ext>
                </a:extLst>
              </p:cNvPr>
              <p:cNvGrpSpPr/>
              <p:nvPr/>
            </p:nvGrpSpPr>
            <p:grpSpPr>
              <a:xfrm>
                <a:off x="2162334" y="4341370"/>
                <a:ext cx="4701358" cy="2061141"/>
                <a:chOff x="1487703" y="1300046"/>
                <a:chExt cx="3937086" cy="1641882"/>
              </a:xfrm>
              <a:grpFill/>
            </p:grpSpPr>
            <p:sp>
              <p:nvSpPr>
                <p:cNvPr id="248" name="타원 247">
                  <a:extLst>
                    <a:ext uri="{FF2B5EF4-FFF2-40B4-BE49-F238E27FC236}">
                      <a16:creationId xmlns:a16="http://schemas.microsoft.com/office/drawing/2014/main" id="{DBDDAE36-8DA2-46A1-9C61-D6C8F85EB6F9}"/>
                    </a:ext>
                  </a:extLst>
                </p:cNvPr>
                <p:cNvSpPr/>
                <p:nvPr/>
              </p:nvSpPr>
              <p:spPr>
                <a:xfrm>
                  <a:off x="1487703" y="1844648"/>
                  <a:ext cx="1097280" cy="10972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350">
                    <a:latin typeface="나눔바른펜" panose="020B0503000000000000" pitchFamily="50" charset="-127"/>
                    <a:ea typeface="나눔바른펜" panose="020B0503000000000000" pitchFamily="50" charset="-127"/>
                  </a:endParaRPr>
                </a:p>
              </p:txBody>
            </p:sp>
            <p:sp>
              <p:nvSpPr>
                <p:cNvPr id="249" name="타원 248">
                  <a:extLst>
                    <a:ext uri="{FF2B5EF4-FFF2-40B4-BE49-F238E27FC236}">
                      <a16:creationId xmlns:a16="http://schemas.microsoft.com/office/drawing/2014/main" id="{BAA4DC8E-80E5-4996-8F78-AD2572787197}"/>
                    </a:ext>
                  </a:extLst>
                </p:cNvPr>
                <p:cNvSpPr/>
                <p:nvPr/>
              </p:nvSpPr>
              <p:spPr>
                <a:xfrm>
                  <a:off x="4327509" y="1719072"/>
                  <a:ext cx="1097280" cy="10972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350" dirty="0">
                    <a:latin typeface="나눔바른펜" panose="020B0503000000000000" pitchFamily="50" charset="-127"/>
                    <a:ea typeface="나눔바른펜" panose="020B0503000000000000" pitchFamily="50" charset="-127"/>
                  </a:endParaRPr>
                </a:p>
              </p:txBody>
            </p:sp>
            <p:sp>
              <p:nvSpPr>
                <p:cNvPr id="250" name="타원 249">
                  <a:extLst>
                    <a:ext uri="{FF2B5EF4-FFF2-40B4-BE49-F238E27FC236}">
                      <a16:creationId xmlns:a16="http://schemas.microsoft.com/office/drawing/2014/main" id="{A629D245-6D60-4941-B0A9-C99093C04079}"/>
                    </a:ext>
                  </a:extLst>
                </p:cNvPr>
                <p:cNvSpPr/>
                <p:nvPr/>
              </p:nvSpPr>
              <p:spPr>
                <a:xfrm>
                  <a:off x="2249424" y="1408176"/>
                  <a:ext cx="859536" cy="85953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350">
                    <a:latin typeface="나눔바른펜" panose="020B0503000000000000" pitchFamily="50" charset="-127"/>
                    <a:ea typeface="나눔바른펜" panose="020B0503000000000000" pitchFamily="50" charset="-127"/>
                  </a:endParaRPr>
                </a:p>
              </p:txBody>
            </p:sp>
            <p:sp>
              <p:nvSpPr>
                <p:cNvPr id="251" name="타원 250">
                  <a:extLst>
                    <a:ext uri="{FF2B5EF4-FFF2-40B4-BE49-F238E27FC236}">
                      <a16:creationId xmlns:a16="http://schemas.microsoft.com/office/drawing/2014/main" id="{CDB57B1F-0A83-4D20-9205-ABF1D82D33A5}"/>
                    </a:ext>
                  </a:extLst>
                </p:cNvPr>
                <p:cNvSpPr/>
                <p:nvPr/>
              </p:nvSpPr>
              <p:spPr>
                <a:xfrm>
                  <a:off x="2870304" y="1300046"/>
                  <a:ext cx="1322832" cy="127696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350" dirty="0">
                    <a:latin typeface="나눔바른펜" panose="020B0503000000000000" pitchFamily="50" charset="-127"/>
                    <a:ea typeface="나눔바른펜" panose="020B0503000000000000" pitchFamily="50" charset="-127"/>
                  </a:endParaRPr>
                </a:p>
              </p:txBody>
            </p:sp>
            <p:sp>
              <p:nvSpPr>
                <p:cNvPr id="252" name="타원 251">
                  <a:extLst>
                    <a:ext uri="{FF2B5EF4-FFF2-40B4-BE49-F238E27FC236}">
                      <a16:creationId xmlns:a16="http://schemas.microsoft.com/office/drawing/2014/main" id="{00C6E5C6-8BC1-4AC6-848E-AAC95C62A53C}"/>
                    </a:ext>
                  </a:extLst>
                </p:cNvPr>
                <p:cNvSpPr/>
                <p:nvPr/>
              </p:nvSpPr>
              <p:spPr>
                <a:xfrm>
                  <a:off x="3877056" y="1533144"/>
                  <a:ext cx="859536" cy="85953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350">
                    <a:latin typeface="나눔바른펜" panose="020B0503000000000000" pitchFamily="50" charset="-127"/>
                    <a:ea typeface="나눔바른펜" panose="020B0503000000000000" pitchFamily="50" charset="-127"/>
                  </a:endParaRPr>
                </a:p>
              </p:txBody>
            </p:sp>
            <p:sp>
              <p:nvSpPr>
                <p:cNvPr id="253" name="직사각형 252">
                  <a:extLst>
                    <a:ext uri="{FF2B5EF4-FFF2-40B4-BE49-F238E27FC236}">
                      <a16:creationId xmlns:a16="http://schemas.microsoft.com/office/drawing/2014/main" id="{83BD4C9B-D453-4819-ABDC-9890A97BDA8D}"/>
                    </a:ext>
                  </a:extLst>
                </p:cNvPr>
                <p:cNvSpPr/>
                <p:nvPr/>
              </p:nvSpPr>
              <p:spPr>
                <a:xfrm>
                  <a:off x="2011680" y="1950720"/>
                  <a:ext cx="2893422" cy="865632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350" dirty="0">
                    <a:latin typeface="나눔바른펜" panose="020B0503000000000000" pitchFamily="50" charset="-127"/>
                    <a:ea typeface="나눔바른펜" panose="020B0503000000000000" pitchFamily="50" charset="-127"/>
                  </a:endParaRPr>
                </a:p>
              </p:txBody>
            </p:sp>
          </p:grpSp>
          <p:grpSp>
            <p:nvGrpSpPr>
              <p:cNvPr id="241" name="그룹 240">
                <a:extLst>
                  <a:ext uri="{FF2B5EF4-FFF2-40B4-BE49-F238E27FC236}">
                    <a16:creationId xmlns:a16="http://schemas.microsoft.com/office/drawing/2014/main" id="{2169637E-AF6E-497E-B175-8B22489C5099}"/>
                  </a:ext>
                </a:extLst>
              </p:cNvPr>
              <p:cNvGrpSpPr/>
              <p:nvPr/>
            </p:nvGrpSpPr>
            <p:grpSpPr>
              <a:xfrm>
                <a:off x="2315103" y="4399398"/>
                <a:ext cx="4412494" cy="1875118"/>
                <a:chOff x="1379885" y="1117182"/>
                <a:chExt cx="4161046" cy="1875118"/>
              </a:xfrm>
              <a:grpFill/>
            </p:grpSpPr>
            <p:sp>
              <p:nvSpPr>
                <p:cNvPr id="242" name="타원 241">
                  <a:extLst>
                    <a:ext uri="{FF2B5EF4-FFF2-40B4-BE49-F238E27FC236}">
                      <a16:creationId xmlns:a16="http://schemas.microsoft.com/office/drawing/2014/main" id="{29DFAD3E-D42D-495B-9206-54EE4FDACE77}"/>
                    </a:ext>
                  </a:extLst>
                </p:cNvPr>
                <p:cNvSpPr/>
                <p:nvPr/>
              </p:nvSpPr>
              <p:spPr>
                <a:xfrm>
                  <a:off x="1379885" y="1870677"/>
                  <a:ext cx="1097280" cy="10972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350">
                    <a:latin typeface="나눔바른펜" panose="020B0503000000000000" pitchFamily="50" charset="-127"/>
                    <a:ea typeface="나눔바른펜" panose="020B0503000000000000" pitchFamily="50" charset="-127"/>
                  </a:endParaRPr>
                </a:p>
              </p:txBody>
            </p:sp>
            <p:sp>
              <p:nvSpPr>
                <p:cNvPr id="243" name="타원 242">
                  <a:extLst>
                    <a:ext uri="{FF2B5EF4-FFF2-40B4-BE49-F238E27FC236}">
                      <a16:creationId xmlns:a16="http://schemas.microsoft.com/office/drawing/2014/main" id="{BC935EEE-7692-4068-9F4B-3466CF08F881}"/>
                    </a:ext>
                  </a:extLst>
                </p:cNvPr>
                <p:cNvSpPr/>
                <p:nvPr/>
              </p:nvSpPr>
              <p:spPr>
                <a:xfrm>
                  <a:off x="4443651" y="1719072"/>
                  <a:ext cx="1097280" cy="10972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350" dirty="0">
                    <a:latin typeface="나눔바른펜" panose="020B0503000000000000" pitchFamily="50" charset="-127"/>
                    <a:ea typeface="나눔바른펜" panose="020B0503000000000000" pitchFamily="50" charset="-127"/>
                  </a:endParaRPr>
                </a:p>
              </p:txBody>
            </p:sp>
            <p:sp>
              <p:nvSpPr>
                <p:cNvPr id="244" name="타원 243">
                  <a:extLst>
                    <a:ext uri="{FF2B5EF4-FFF2-40B4-BE49-F238E27FC236}">
                      <a16:creationId xmlns:a16="http://schemas.microsoft.com/office/drawing/2014/main" id="{8066C4FB-36A1-40D1-A397-A450678FEDB8}"/>
                    </a:ext>
                  </a:extLst>
                </p:cNvPr>
                <p:cNvSpPr/>
                <p:nvPr/>
              </p:nvSpPr>
              <p:spPr>
                <a:xfrm>
                  <a:off x="2003708" y="1214825"/>
                  <a:ext cx="1158007" cy="1158007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350" dirty="0">
                    <a:latin typeface="나눔바른펜" panose="020B0503000000000000" pitchFamily="50" charset="-127"/>
                    <a:ea typeface="나눔바른펜" panose="020B0503000000000000" pitchFamily="50" charset="-127"/>
                  </a:endParaRPr>
                </a:p>
              </p:txBody>
            </p:sp>
            <p:sp>
              <p:nvSpPr>
                <p:cNvPr id="245" name="타원 244">
                  <a:extLst>
                    <a:ext uri="{FF2B5EF4-FFF2-40B4-BE49-F238E27FC236}">
                      <a16:creationId xmlns:a16="http://schemas.microsoft.com/office/drawing/2014/main" id="{14CBCDDE-92D2-420F-ABD0-F1486193A88D}"/>
                    </a:ext>
                  </a:extLst>
                </p:cNvPr>
                <p:cNvSpPr/>
                <p:nvPr/>
              </p:nvSpPr>
              <p:spPr>
                <a:xfrm>
                  <a:off x="2851349" y="1117182"/>
                  <a:ext cx="1322832" cy="132283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350" dirty="0">
                    <a:latin typeface="나눔바른펜" panose="020B0503000000000000" pitchFamily="50" charset="-127"/>
                    <a:ea typeface="나눔바른펜" panose="020B0503000000000000" pitchFamily="50" charset="-127"/>
                  </a:endParaRPr>
                </a:p>
              </p:txBody>
            </p:sp>
            <p:sp>
              <p:nvSpPr>
                <p:cNvPr id="246" name="타원 245">
                  <a:extLst>
                    <a:ext uri="{FF2B5EF4-FFF2-40B4-BE49-F238E27FC236}">
                      <a16:creationId xmlns:a16="http://schemas.microsoft.com/office/drawing/2014/main" id="{5A8DF80D-6D78-4E7B-AB26-F1DB3B6406D8}"/>
                    </a:ext>
                  </a:extLst>
                </p:cNvPr>
                <p:cNvSpPr/>
                <p:nvPr/>
              </p:nvSpPr>
              <p:spPr>
                <a:xfrm>
                  <a:off x="3909265" y="1323517"/>
                  <a:ext cx="1048080" cy="10480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350" dirty="0">
                    <a:latin typeface="나눔바른펜" panose="020B0503000000000000" pitchFamily="50" charset="-127"/>
                    <a:ea typeface="나눔바른펜" panose="020B0503000000000000" pitchFamily="50" charset="-127"/>
                  </a:endParaRPr>
                </a:p>
              </p:txBody>
            </p:sp>
            <p:sp>
              <p:nvSpPr>
                <p:cNvPr id="247" name="직사각형 246">
                  <a:extLst>
                    <a:ext uri="{FF2B5EF4-FFF2-40B4-BE49-F238E27FC236}">
                      <a16:creationId xmlns:a16="http://schemas.microsoft.com/office/drawing/2014/main" id="{98DF90B6-6AD8-4E6C-B9D5-053094867E73}"/>
                    </a:ext>
                  </a:extLst>
                </p:cNvPr>
                <p:cNvSpPr/>
                <p:nvPr/>
              </p:nvSpPr>
              <p:spPr>
                <a:xfrm>
                  <a:off x="1990873" y="2126668"/>
                  <a:ext cx="3072384" cy="865632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350" dirty="0">
                    <a:latin typeface="나눔바른펜" panose="020B0503000000000000" pitchFamily="50" charset="-127"/>
                    <a:ea typeface="나눔바른펜" panose="020B0503000000000000" pitchFamily="50" charset="-127"/>
                  </a:endParaRPr>
                </a:p>
              </p:txBody>
            </p:sp>
          </p:grpSp>
        </p:grpSp>
      </p:grpSp>
      <p:sp>
        <p:nvSpPr>
          <p:cNvPr id="268" name="타원 267">
            <a:extLst>
              <a:ext uri="{FF2B5EF4-FFF2-40B4-BE49-F238E27FC236}">
                <a16:creationId xmlns:a16="http://schemas.microsoft.com/office/drawing/2014/main" id="{1E39B232-392A-4F23-9379-9C5D06D4B52E}"/>
              </a:ext>
            </a:extLst>
          </p:cNvPr>
          <p:cNvSpPr/>
          <p:nvPr/>
        </p:nvSpPr>
        <p:spPr>
          <a:xfrm>
            <a:off x="6613932" y="3430038"/>
            <a:ext cx="406508" cy="276447"/>
          </a:xfrm>
          <a:prstGeom prst="ellipse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9" name="타원 268">
            <a:extLst>
              <a:ext uri="{FF2B5EF4-FFF2-40B4-BE49-F238E27FC236}">
                <a16:creationId xmlns:a16="http://schemas.microsoft.com/office/drawing/2014/main" id="{F5ECA201-CEF1-4CF7-B8EF-700BD513B644}"/>
              </a:ext>
            </a:extLst>
          </p:cNvPr>
          <p:cNvSpPr/>
          <p:nvPr/>
        </p:nvSpPr>
        <p:spPr>
          <a:xfrm>
            <a:off x="7157719" y="3799099"/>
            <a:ext cx="224762" cy="152850"/>
          </a:xfrm>
          <a:prstGeom prst="ellipse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0" name="사각형: 둥근 모서리 269">
            <a:extLst>
              <a:ext uri="{FF2B5EF4-FFF2-40B4-BE49-F238E27FC236}">
                <a16:creationId xmlns:a16="http://schemas.microsoft.com/office/drawing/2014/main" id="{ED53EC39-0E11-46BB-B54B-187C07E8FAA9}"/>
              </a:ext>
            </a:extLst>
          </p:cNvPr>
          <p:cNvSpPr/>
          <p:nvPr/>
        </p:nvSpPr>
        <p:spPr>
          <a:xfrm>
            <a:off x="4553289" y="4022522"/>
            <a:ext cx="3641205" cy="2764465"/>
          </a:xfrm>
          <a:prstGeom prst="round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1" name="TextBox 270">
            <a:extLst>
              <a:ext uri="{FF2B5EF4-FFF2-40B4-BE49-F238E27FC236}">
                <a16:creationId xmlns:a16="http://schemas.microsoft.com/office/drawing/2014/main" id="{08B8CE42-9AD5-4343-A405-FA10CE8D7A70}"/>
              </a:ext>
            </a:extLst>
          </p:cNvPr>
          <p:cNvSpPr txBox="1"/>
          <p:nvPr/>
        </p:nvSpPr>
        <p:spPr>
          <a:xfrm>
            <a:off x="4780319" y="4419924"/>
            <a:ext cx="3145434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내가 </a:t>
            </a:r>
            <a:r>
              <a:rPr lang="ko-KR" altLang="en-US" sz="3200" b="1" dirty="0">
                <a:solidFill>
                  <a:srgbClr val="7030A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원하는</a:t>
            </a:r>
            <a:r>
              <a:rPr lang="ko-KR" altLang="en-US" sz="32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endParaRPr lang="en-US" altLang="ko-KR" sz="32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algn="ctr"/>
            <a:r>
              <a:rPr lang="ko-KR" altLang="en-US" sz="32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날씨정보들만</a:t>
            </a:r>
            <a:endParaRPr lang="en-US" altLang="ko-KR" sz="32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algn="ctr"/>
            <a:r>
              <a:rPr lang="ko-KR" altLang="en-US" sz="3200" b="1" dirty="0">
                <a:solidFill>
                  <a:srgbClr val="FF66CC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한꺼번에</a:t>
            </a:r>
            <a:endParaRPr lang="en-US" altLang="ko-KR" sz="3200" b="1" dirty="0">
              <a:solidFill>
                <a:srgbClr val="FF66CC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algn="ctr"/>
            <a:r>
              <a:rPr lang="ko-KR" altLang="en-US" sz="32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확인하고 싶어</a:t>
            </a:r>
            <a:r>
              <a:rPr lang="en-US" altLang="ko-KR" sz="32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!</a:t>
            </a:r>
          </a:p>
        </p:txBody>
      </p:sp>
      <p:sp>
        <p:nvSpPr>
          <p:cNvPr id="272" name="TextBox 271">
            <a:extLst>
              <a:ext uri="{FF2B5EF4-FFF2-40B4-BE49-F238E27FC236}">
                <a16:creationId xmlns:a16="http://schemas.microsoft.com/office/drawing/2014/main" id="{19055C4E-309F-4B8E-A4A3-21D425C62EA6}"/>
              </a:ext>
            </a:extLst>
          </p:cNvPr>
          <p:cNvSpPr txBox="1"/>
          <p:nvPr/>
        </p:nvSpPr>
        <p:spPr>
          <a:xfrm>
            <a:off x="4695803" y="1851558"/>
            <a:ext cx="352548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rgbClr val="FF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원하는 날씨 요소에 </a:t>
            </a:r>
            <a:r>
              <a:rPr lang="ko-KR" altLang="en-US" sz="32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대한 정보 제공</a:t>
            </a:r>
            <a:r>
              <a:rPr lang="en-US" altLang="ko-KR" sz="32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04784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0" grpId="0" animBg="1"/>
      <p:bldP spid="211" grpId="0" animBg="1"/>
      <p:bldP spid="220" grpId="0" animBg="1"/>
      <p:bldP spid="236" grpId="0"/>
      <p:bldP spid="268" grpId="0" animBg="1"/>
      <p:bldP spid="269" grpId="0" animBg="1"/>
      <p:bldP spid="270" grpId="0" animBg="1"/>
      <p:bldP spid="271" grpId="0"/>
      <p:bldP spid="27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C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-115168" y="823728"/>
            <a:ext cx="9648262" cy="6034271"/>
            <a:chOff x="-115168" y="823728"/>
            <a:chExt cx="9648262" cy="6034271"/>
          </a:xfrm>
        </p:grpSpPr>
        <p:grpSp>
          <p:nvGrpSpPr>
            <p:cNvPr id="3" name="그룹 2"/>
            <p:cNvGrpSpPr/>
            <p:nvPr/>
          </p:nvGrpSpPr>
          <p:grpSpPr>
            <a:xfrm>
              <a:off x="-115168" y="823728"/>
              <a:ext cx="9648262" cy="834950"/>
              <a:chOff x="129380" y="6050182"/>
              <a:chExt cx="9648262" cy="834950"/>
            </a:xfrm>
            <a:solidFill>
              <a:schemeClr val="bg1"/>
            </a:solidFill>
          </p:grpSpPr>
          <p:grpSp>
            <p:nvGrpSpPr>
              <p:cNvPr id="5" name="그룹 4"/>
              <p:cNvGrpSpPr/>
              <p:nvPr/>
            </p:nvGrpSpPr>
            <p:grpSpPr>
              <a:xfrm>
                <a:off x="129380" y="6050182"/>
                <a:ext cx="1388667" cy="807818"/>
                <a:chOff x="2336173" y="944880"/>
                <a:chExt cx="3204758" cy="1871472"/>
              </a:xfrm>
              <a:grpFill/>
            </p:grpSpPr>
            <p:sp>
              <p:nvSpPr>
                <p:cNvPr id="48" name="타원 47"/>
                <p:cNvSpPr/>
                <p:nvPr/>
              </p:nvSpPr>
              <p:spPr>
                <a:xfrm>
                  <a:off x="4443651" y="1719072"/>
                  <a:ext cx="1097280" cy="10972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350" dirty="0"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49" name="타원 48"/>
                <p:cNvSpPr/>
                <p:nvPr/>
              </p:nvSpPr>
              <p:spPr>
                <a:xfrm>
                  <a:off x="2336173" y="1251254"/>
                  <a:ext cx="859536" cy="859535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350" dirty="0"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50" name="타원 49"/>
                <p:cNvSpPr/>
                <p:nvPr/>
              </p:nvSpPr>
              <p:spPr>
                <a:xfrm>
                  <a:off x="2886455" y="944880"/>
                  <a:ext cx="1322832" cy="132283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350" dirty="0"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51" name="타원 50"/>
                <p:cNvSpPr/>
                <p:nvPr/>
              </p:nvSpPr>
              <p:spPr>
                <a:xfrm>
                  <a:off x="3933225" y="1472300"/>
                  <a:ext cx="859536" cy="85953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350" dirty="0"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52" name="직사각형 51"/>
                <p:cNvSpPr/>
                <p:nvPr/>
              </p:nvSpPr>
              <p:spPr>
                <a:xfrm>
                  <a:off x="2601959" y="1950719"/>
                  <a:ext cx="2482105" cy="865633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350" dirty="0"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p:grpSp>
          <p:grpSp>
            <p:nvGrpSpPr>
              <p:cNvPr id="6" name="그룹 5"/>
              <p:cNvGrpSpPr/>
              <p:nvPr/>
            </p:nvGrpSpPr>
            <p:grpSpPr>
              <a:xfrm>
                <a:off x="1095805" y="6068055"/>
                <a:ext cx="1780468" cy="807818"/>
                <a:chOff x="1431976" y="944880"/>
                <a:chExt cx="4108955" cy="1871472"/>
              </a:xfrm>
              <a:grpFill/>
            </p:grpSpPr>
            <p:sp>
              <p:nvSpPr>
                <p:cNvPr id="42" name="타원 41"/>
                <p:cNvSpPr/>
                <p:nvPr/>
              </p:nvSpPr>
              <p:spPr>
                <a:xfrm>
                  <a:off x="1431976" y="1719072"/>
                  <a:ext cx="1097280" cy="10972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350">
                    <a:latin typeface="나눔바른펜" panose="020B0503000000000000" pitchFamily="50" charset="-127"/>
                    <a:ea typeface="나눔바른펜" panose="020B0503000000000000" pitchFamily="50" charset="-127"/>
                  </a:endParaRPr>
                </a:p>
              </p:txBody>
            </p:sp>
            <p:sp>
              <p:nvSpPr>
                <p:cNvPr id="43" name="타원 42"/>
                <p:cNvSpPr/>
                <p:nvPr/>
              </p:nvSpPr>
              <p:spPr>
                <a:xfrm>
                  <a:off x="4443651" y="1719072"/>
                  <a:ext cx="1097280" cy="10972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350" dirty="0">
                    <a:latin typeface="나눔바른펜" panose="020B0503000000000000" pitchFamily="50" charset="-127"/>
                    <a:ea typeface="나눔바른펜" panose="020B0503000000000000" pitchFamily="50" charset="-127"/>
                  </a:endParaRPr>
                </a:p>
              </p:txBody>
            </p:sp>
            <p:sp>
              <p:nvSpPr>
                <p:cNvPr id="44" name="타원 43"/>
                <p:cNvSpPr/>
                <p:nvPr/>
              </p:nvSpPr>
              <p:spPr>
                <a:xfrm>
                  <a:off x="2191151" y="1304637"/>
                  <a:ext cx="859536" cy="85953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350" dirty="0">
                    <a:latin typeface="나눔바른펜" panose="020B0503000000000000" pitchFamily="50" charset="-127"/>
                    <a:ea typeface="나눔바른펜" panose="020B0503000000000000" pitchFamily="50" charset="-127"/>
                  </a:endParaRPr>
                </a:p>
              </p:txBody>
            </p:sp>
            <p:sp>
              <p:nvSpPr>
                <p:cNvPr id="45" name="타원 44"/>
                <p:cNvSpPr/>
                <p:nvPr/>
              </p:nvSpPr>
              <p:spPr>
                <a:xfrm>
                  <a:off x="2886455" y="944880"/>
                  <a:ext cx="1322832" cy="132283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350" dirty="0">
                    <a:latin typeface="나눔바른펜" panose="020B0503000000000000" pitchFamily="50" charset="-127"/>
                    <a:ea typeface="나눔바른펜" panose="020B0503000000000000" pitchFamily="50" charset="-127"/>
                  </a:endParaRPr>
                </a:p>
              </p:txBody>
            </p:sp>
            <p:sp>
              <p:nvSpPr>
                <p:cNvPr id="46" name="타원 45"/>
                <p:cNvSpPr/>
                <p:nvPr/>
              </p:nvSpPr>
              <p:spPr>
                <a:xfrm>
                  <a:off x="3933225" y="1472300"/>
                  <a:ext cx="859536" cy="85953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350" dirty="0">
                    <a:latin typeface="나눔바른펜" panose="020B0503000000000000" pitchFamily="50" charset="-127"/>
                    <a:ea typeface="나눔바른펜" panose="020B0503000000000000" pitchFamily="50" charset="-127"/>
                  </a:endParaRPr>
                </a:p>
              </p:txBody>
            </p:sp>
            <p:sp>
              <p:nvSpPr>
                <p:cNvPr id="47" name="직사각형 46"/>
                <p:cNvSpPr/>
                <p:nvPr/>
              </p:nvSpPr>
              <p:spPr>
                <a:xfrm>
                  <a:off x="2011680" y="1950720"/>
                  <a:ext cx="3072384" cy="865632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350" dirty="0">
                    <a:latin typeface="나눔바른펜" panose="020B0503000000000000" pitchFamily="50" charset="-127"/>
                    <a:ea typeface="나눔바른펜" panose="020B0503000000000000" pitchFamily="50" charset="-127"/>
                  </a:endParaRPr>
                </a:p>
              </p:txBody>
            </p:sp>
          </p:grpSp>
          <p:grpSp>
            <p:nvGrpSpPr>
              <p:cNvPr id="7" name="그룹 6"/>
              <p:cNvGrpSpPr/>
              <p:nvPr/>
            </p:nvGrpSpPr>
            <p:grpSpPr>
              <a:xfrm>
                <a:off x="2493530" y="6077314"/>
                <a:ext cx="1780468" cy="807818"/>
                <a:chOff x="1431976" y="944880"/>
                <a:chExt cx="4108955" cy="1871472"/>
              </a:xfrm>
              <a:grpFill/>
            </p:grpSpPr>
            <p:sp>
              <p:nvSpPr>
                <p:cNvPr id="36" name="타원 35"/>
                <p:cNvSpPr/>
                <p:nvPr/>
              </p:nvSpPr>
              <p:spPr>
                <a:xfrm>
                  <a:off x="1431976" y="1719072"/>
                  <a:ext cx="1097280" cy="10972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350">
                    <a:latin typeface="나눔바른펜" panose="020B0503000000000000" pitchFamily="50" charset="-127"/>
                    <a:ea typeface="나눔바른펜" panose="020B0503000000000000" pitchFamily="50" charset="-127"/>
                  </a:endParaRPr>
                </a:p>
              </p:txBody>
            </p:sp>
            <p:sp>
              <p:nvSpPr>
                <p:cNvPr id="37" name="타원 36"/>
                <p:cNvSpPr/>
                <p:nvPr/>
              </p:nvSpPr>
              <p:spPr>
                <a:xfrm>
                  <a:off x="4443651" y="1719072"/>
                  <a:ext cx="1097280" cy="10972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350" dirty="0">
                    <a:latin typeface="나눔바른펜" panose="020B0503000000000000" pitchFamily="50" charset="-127"/>
                    <a:ea typeface="나눔바른펜" panose="020B0503000000000000" pitchFamily="50" charset="-127"/>
                  </a:endParaRPr>
                </a:p>
              </p:txBody>
            </p:sp>
            <p:sp>
              <p:nvSpPr>
                <p:cNvPr id="38" name="타원 37"/>
                <p:cNvSpPr/>
                <p:nvPr/>
              </p:nvSpPr>
              <p:spPr>
                <a:xfrm>
                  <a:off x="2191151" y="1304637"/>
                  <a:ext cx="859536" cy="85953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350" dirty="0">
                    <a:latin typeface="나눔바른펜" panose="020B0503000000000000" pitchFamily="50" charset="-127"/>
                    <a:ea typeface="나눔바른펜" panose="020B0503000000000000" pitchFamily="50" charset="-127"/>
                  </a:endParaRPr>
                </a:p>
              </p:txBody>
            </p:sp>
            <p:sp>
              <p:nvSpPr>
                <p:cNvPr id="39" name="타원 38"/>
                <p:cNvSpPr/>
                <p:nvPr/>
              </p:nvSpPr>
              <p:spPr>
                <a:xfrm>
                  <a:off x="2886455" y="944880"/>
                  <a:ext cx="1322832" cy="132283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350" dirty="0">
                    <a:latin typeface="나눔바른펜" panose="020B0503000000000000" pitchFamily="50" charset="-127"/>
                    <a:ea typeface="나눔바른펜" panose="020B0503000000000000" pitchFamily="50" charset="-127"/>
                  </a:endParaRPr>
                </a:p>
              </p:txBody>
            </p:sp>
            <p:sp>
              <p:nvSpPr>
                <p:cNvPr id="40" name="타원 39"/>
                <p:cNvSpPr/>
                <p:nvPr/>
              </p:nvSpPr>
              <p:spPr>
                <a:xfrm>
                  <a:off x="3933225" y="1472300"/>
                  <a:ext cx="859536" cy="85953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350" dirty="0">
                    <a:latin typeface="나눔바른펜" panose="020B0503000000000000" pitchFamily="50" charset="-127"/>
                    <a:ea typeface="나눔바른펜" panose="020B0503000000000000" pitchFamily="50" charset="-127"/>
                  </a:endParaRPr>
                </a:p>
              </p:txBody>
            </p:sp>
            <p:sp>
              <p:nvSpPr>
                <p:cNvPr id="41" name="직사각형 40"/>
                <p:cNvSpPr/>
                <p:nvPr/>
              </p:nvSpPr>
              <p:spPr>
                <a:xfrm>
                  <a:off x="2011680" y="1950720"/>
                  <a:ext cx="3072384" cy="865632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350" dirty="0">
                    <a:latin typeface="나눔바른펜" panose="020B0503000000000000" pitchFamily="50" charset="-127"/>
                    <a:ea typeface="나눔바른펜" panose="020B0503000000000000" pitchFamily="50" charset="-127"/>
                  </a:endParaRPr>
                </a:p>
              </p:txBody>
            </p:sp>
          </p:grpSp>
          <p:grpSp>
            <p:nvGrpSpPr>
              <p:cNvPr id="8" name="그룹 7"/>
              <p:cNvGrpSpPr/>
              <p:nvPr/>
            </p:nvGrpSpPr>
            <p:grpSpPr>
              <a:xfrm>
                <a:off x="3874682" y="6052034"/>
                <a:ext cx="1780468" cy="807818"/>
                <a:chOff x="1431976" y="944880"/>
                <a:chExt cx="4108955" cy="1871472"/>
              </a:xfrm>
              <a:grpFill/>
            </p:grpSpPr>
            <p:sp>
              <p:nvSpPr>
                <p:cNvPr id="30" name="타원 29"/>
                <p:cNvSpPr/>
                <p:nvPr/>
              </p:nvSpPr>
              <p:spPr>
                <a:xfrm>
                  <a:off x="1431976" y="1719072"/>
                  <a:ext cx="1097280" cy="109727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350">
                    <a:latin typeface="나눔바른펜" panose="020B0503000000000000" pitchFamily="50" charset="-127"/>
                    <a:ea typeface="나눔바른펜" panose="020B0503000000000000" pitchFamily="50" charset="-127"/>
                  </a:endParaRPr>
                </a:p>
              </p:txBody>
            </p:sp>
            <p:sp>
              <p:nvSpPr>
                <p:cNvPr id="31" name="타원 30"/>
                <p:cNvSpPr/>
                <p:nvPr/>
              </p:nvSpPr>
              <p:spPr>
                <a:xfrm>
                  <a:off x="4443651" y="1719072"/>
                  <a:ext cx="1097280" cy="10972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350" dirty="0">
                    <a:latin typeface="나눔바른펜" panose="020B0503000000000000" pitchFamily="50" charset="-127"/>
                    <a:ea typeface="나눔바른펜" panose="020B0503000000000000" pitchFamily="50" charset="-127"/>
                  </a:endParaRPr>
                </a:p>
              </p:txBody>
            </p:sp>
            <p:sp>
              <p:nvSpPr>
                <p:cNvPr id="32" name="타원 31"/>
                <p:cNvSpPr/>
                <p:nvPr/>
              </p:nvSpPr>
              <p:spPr>
                <a:xfrm>
                  <a:off x="2191151" y="1304637"/>
                  <a:ext cx="859536" cy="85953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350" dirty="0">
                    <a:latin typeface="나눔바른펜" panose="020B0503000000000000" pitchFamily="50" charset="-127"/>
                    <a:ea typeface="나눔바른펜" panose="020B0503000000000000" pitchFamily="50" charset="-127"/>
                  </a:endParaRPr>
                </a:p>
              </p:txBody>
            </p:sp>
            <p:sp>
              <p:nvSpPr>
                <p:cNvPr id="33" name="타원 32"/>
                <p:cNvSpPr/>
                <p:nvPr/>
              </p:nvSpPr>
              <p:spPr>
                <a:xfrm>
                  <a:off x="2886455" y="944880"/>
                  <a:ext cx="1322832" cy="132283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350" dirty="0">
                    <a:latin typeface="나눔바른펜" panose="020B0503000000000000" pitchFamily="50" charset="-127"/>
                    <a:ea typeface="나눔바른펜" panose="020B0503000000000000" pitchFamily="50" charset="-127"/>
                  </a:endParaRPr>
                </a:p>
              </p:txBody>
            </p:sp>
            <p:sp>
              <p:nvSpPr>
                <p:cNvPr id="34" name="타원 33"/>
                <p:cNvSpPr/>
                <p:nvPr/>
              </p:nvSpPr>
              <p:spPr>
                <a:xfrm>
                  <a:off x="3933225" y="1472300"/>
                  <a:ext cx="859536" cy="85953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350" dirty="0">
                    <a:latin typeface="나눔바른펜" panose="020B0503000000000000" pitchFamily="50" charset="-127"/>
                    <a:ea typeface="나눔바른펜" panose="020B0503000000000000" pitchFamily="50" charset="-127"/>
                  </a:endParaRPr>
                </a:p>
              </p:txBody>
            </p:sp>
            <p:sp>
              <p:nvSpPr>
                <p:cNvPr id="35" name="직사각형 34"/>
                <p:cNvSpPr/>
                <p:nvPr/>
              </p:nvSpPr>
              <p:spPr>
                <a:xfrm>
                  <a:off x="2011680" y="1950720"/>
                  <a:ext cx="3072384" cy="865632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350" dirty="0">
                    <a:latin typeface="나눔바른펜" panose="020B0503000000000000" pitchFamily="50" charset="-127"/>
                    <a:ea typeface="나눔바른펜" panose="020B0503000000000000" pitchFamily="50" charset="-127"/>
                  </a:endParaRPr>
                </a:p>
              </p:txBody>
            </p:sp>
          </p:grpSp>
          <p:grpSp>
            <p:nvGrpSpPr>
              <p:cNvPr id="9" name="그룹 8"/>
              <p:cNvGrpSpPr/>
              <p:nvPr/>
            </p:nvGrpSpPr>
            <p:grpSpPr>
              <a:xfrm>
                <a:off x="5235198" y="6054407"/>
                <a:ext cx="1780468" cy="807818"/>
                <a:chOff x="1431976" y="944880"/>
                <a:chExt cx="4108955" cy="1871472"/>
              </a:xfrm>
              <a:grpFill/>
            </p:grpSpPr>
            <p:sp>
              <p:nvSpPr>
                <p:cNvPr id="24" name="타원 23"/>
                <p:cNvSpPr/>
                <p:nvPr/>
              </p:nvSpPr>
              <p:spPr>
                <a:xfrm>
                  <a:off x="1431976" y="1719072"/>
                  <a:ext cx="1097280" cy="10972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350">
                    <a:latin typeface="나눔바른펜" panose="020B0503000000000000" pitchFamily="50" charset="-127"/>
                    <a:ea typeface="나눔바른펜" panose="020B0503000000000000" pitchFamily="50" charset="-127"/>
                  </a:endParaRPr>
                </a:p>
              </p:txBody>
            </p:sp>
            <p:sp>
              <p:nvSpPr>
                <p:cNvPr id="25" name="타원 24"/>
                <p:cNvSpPr/>
                <p:nvPr/>
              </p:nvSpPr>
              <p:spPr>
                <a:xfrm>
                  <a:off x="4443651" y="1719072"/>
                  <a:ext cx="1097280" cy="10972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350" dirty="0">
                    <a:latin typeface="나눔바른펜" panose="020B0503000000000000" pitchFamily="50" charset="-127"/>
                    <a:ea typeface="나눔바른펜" panose="020B0503000000000000" pitchFamily="50" charset="-127"/>
                  </a:endParaRPr>
                </a:p>
              </p:txBody>
            </p:sp>
            <p:sp>
              <p:nvSpPr>
                <p:cNvPr id="26" name="타원 25"/>
                <p:cNvSpPr/>
                <p:nvPr/>
              </p:nvSpPr>
              <p:spPr>
                <a:xfrm>
                  <a:off x="2191151" y="1304637"/>
                  <a:ext cx="859536" cy="85953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350" dirty="0">
                    <a:latin typeface="나눔바른펜" panose="020B0503000000000000" pitchFamily="50" charset="-127"/>
                    <a:ea typeface="나눔바른펜" panose="020B0503000000000000" pitchFamily="50" charset="-127"/>
                  </a:endParaRPr>
                </a:p>
              </p:txBody>
            </p:sp>
            <p:sp>
              <p:nvSpPr>
                <p:cNvPr id="27" name="타원 26"/>
                <p:cNvSpPr/>
                <p:nvPr/>
              </p:nvSpPr>
              <p:spPr>
                <a:xfrm>
                  <a:off x="2886455" y="944880"/>
                  <a:ext cx="1322832" cy="132283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350" dirty="0">
                    <a:latin typeface="나눔바른펜" panose="020B0503000000000000" pitchFamily="50" charset="-127"/>
                    <a:ea typeface="나눔바른펜" panose="020B0503000000000000" pitchFamily="50" charset="-127"/>
                  </a:endParaRPr>
                </a:p>
              </p:txBody>
            </p:sp>
            <p:sp>
              <p:nvSpPr>
                <p:cNvPr id="28" name="타원 27"/>
                <p:cNvSpPr/>
                <p:nvPr/>
              </p:nvSpPr>
              <p:spPr>
                <a:xfrm>
                  <a:off x="3933225" y="1472300"/>
                  <a:ext cx="859536" cy="85953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350" dirty="0">
                    <a:latin typeface="나눔바른펜" panose="020B0503000000000000" pitchFamily="50" charset="-127"/>
                    <a:ea typeface="나눔바른펜" panose="020B0503000000000000" pitchFamily="50" charset="-127"/>
                  </a:endParaRPr>
                </a:p>
              </p:txBody>
            </p:sp>
            <p:sp>
              <p:nvSpPr>
                <p:cNvPr id="29" name="직사각형 28"/>
                <p:cNvSpPr/>
                <p:nvPr/>
              </p:nvSpPr>
              <p:spPr>
                <a:xfrm>
                  <a:off x="2011680" y="1950719"/>
                  <a:ext cx="3072384" cy="865633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350" dirty="0">
                    <a:latin typeface="나눔바른펜" panose="020B0503000000000000" pitchFamily="50" charset="-127"/>
                    <a:ea typeface="나눔바른펜" panose="020B0503000000000000" pitchFamily="50" charset="-127"/>
                  </a:endParaRPr>
                </a:p>
              </p:txBody>
            </p:sp>
          </p:grpSp>
          <p:grpSp>
            <p:nvGrpSpPr>
              <p:cNvPr id="10" name="그룹 9"/>
              <p:cNvGrpSpPr/>
              <p:nvPr/>
            </p:nvGrpSpPr>
            <p:grpSpPr>
              <a:xfrm>
                <a:off x="6636658" y="6056780"/>
                <a:ext cx="1780468" cy="807818"/>
                <a:chOff x="1431976" y="944880"/>
                <a:chExt cx="4108955" cy="1871472"/>
              </a:xfrm>
              <a:grpFill/>
            </p:grpSpPr>
            <p:sp>
              <p:nvSpPr>
                <p:cNvPr id="18" name="타원 17"/>
                <p:cNvSpPr/>
                <p:nvPr/>
              </p:nvSpPr>
              <p:spPr>
                <a:xfrm>
                  <a:off x="1431976" y="1719072"/>
                  <a:ext cx="1097280" cy="10972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350">
                    <a:latin typeface="나눔바른펜" panose="020B0503000000000000" pitchFamily="50" charset="-127"/>
                    <a:ea typeface="나눔바른펜" panose="020B0503000000000000" pitchFamily="50" charset="-127"/>
                  </a:endParaRPr>
                </a:p>
              </p:txBody>
            </p:sp>
            <p:sp>
              <p:nvSpPr>
                <p:cNvPr id="19" name="타원 18"/>
                <p:cNvSpPr/>
                <p:nvPr/>
              </p:nvSpPr>
              <p:spPr>
                <a:xfrm>
                  <a:off x="4443651" y="1719072"/>
                  <a:ext cx="1097280" cy="10972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350" dirty="0">
                    <a:latin typeface="나눔바른펜" panose="020B0503000000000000" pitchFamily="50" charset="-127"/>
                    <a:ea typeface="나눔바른펜" panose="020B0503000000000000" pitchFamily="50" charset="-127"/>
                  </a:endParaRPr>
                </a:p>
              </p:txBody>
            </p:sp>
            <p:sp>
              <p:nvSpPr>
                <p:cNvPr id="20" name="타원 19"/>
                <p:cNvSpPr/>
                <p:nvPr/>
              </p:nvSpPr>
              <p:spPr>
                <a:xfrm>
                  <a:off x="2191151" y="1304637"/>
                  <a:ext cx="859536" cy="85953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350" dirty="0">
                    <a:latin typeface="나눔바른펜" panose="020B0503000000000000" pitchFamily="50" charset="-127"/>
                    <a:ea typeface="나눔바른펜" panose="020B0503000000000000" pitchFamily="50" charset="-127"/>
                  </a:endParaRPr>
                </a:p>
              </p:txBody>
            </p:sp>
            <p:sp>
              <p:nvSpPr>
                <p:cNvPr id="21" name="타원 20"/>
                <p:cNvSpPr/>
                <p:nvPr/>
              </p:nvSpPr>
              <p:spPr>
                <a:xfrm>
                  <a:off x="2886455" y="944880"/>
                  <a:ext cx="1322832" cy="132283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350" dirty="0">
                    <a:latin typeface="나눔바른펜" panose="020B0503000000000000" pitchFamily="50" charset="-127"/>
                    <a:ea typeface="나눔바른펜" panose="020B0503000000000000" pitchFamily="50" charset="-127"/>
                  </a:endParaRPr>
                </a:p>
              </p:txBody>
            </p:sp>
            <p:sp>
              <p:nvSpPr>
                <p:cNvPr id="22" name="타원 21"/>
                <p:cNvSpPr/>
                <p:nvPr/>
              </p:nvSpPr>
              <p:spPr>
                <a:xfrm>
                  <a:off x="3933225" y="1472300"/>
                  <a:ext cx="859536" cy="85953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350" dirty="0">
                    <a:latin typeface="나눔바른펜" panose="020B0503000000000000" pitchFamily="50" charset="-127"/>
                    <a:ea typeface="나눔바른펜" panose="020B0503000000000000" pitchFamily="50" charset="-127"/>
                  </a:endParaRPr>
                </a:p>
              </p:txBody>
            </p:sp>
            <p:sp>
              <p:nvSpPr>
                <p:cNvPr id="23" name="직사각형 22"/>
                <p:cNvSpPr/>
                <p:nvPr/>
              </p:nvSpPr>
              <p:spPr>
                <a:xfrm>
                  <a:off x="2011680" y="1950720"/>
                  <a:ext cx="3072384" cy="865632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350" dirty="0">
                    <a:latin typeface="나눔바른펜" panose="020B0503000000000000" pitchFamily="50" charset="-127"/>
                    <a:ea typeface="나눔바른펜" panose="020B0503000000000000" pitchFamily="50" charset="-127"/>
                  </a:endParaRPr>
                </a:p>
              </p:txBody>
            </p:sp>
          </p:grpSp>
          <p:grpSp>
            <p:nvGrpSpPr>
              <p:cNvPr id="11" name="그룹 10"/>
              <p:cNvGrpSpPr/>
              <p:nvPr/>
            </p:nvGrpSpPr>
            <p:grpSpPr>
              <a:xfrm>
                <a:off x="7997174" y="6059277"/>
                <a:ext cx="1780468" cy="807818"/>
                <a:chOff x="1431976" y="944880"/>
                <a:chExt cx="4108955" cy="1871472"/>
              </a:xfrm>
              <a:grpFill/>
            </p:grpSpPr>
            <p:sp>
              <p:nvSpPr>
                <p:cNvPr id="12" name="타원 11"/>
                <p:cNvSpPr/>
                <p:nvPr/>
              </p:nvSpPr>
              <p:spPr>
                <a:xfrm>
                  <a:off x="1431976" y="1719072"/>
                  <a:ext cx="1097280" cy="10972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350"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3" name="타원 12"/>
                <p:cNvSpPr/>
                <p:nvPr/>
              </p:nvSpPr>
              <p:spPr>
                <a:xfrm>
                  <a:off x="4443651" y="1719072"/>
                  <a:ext cx="1097280" cy="10972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350" dirty="0"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4" name="타원 13"/>
                <p:cNvSpPr/>
                <p:nvPr/>
              </p:nvSpPr>
              <p:spPr>
                <a:xfrm>
                  <a:off x="2191151" y="1304637"/>
                  <a:ext cx="859536" cy="85953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350" dirty="0"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5" name="타원 14"/>
                <p:cNvSpPr/>
                <p:nvPr/>
              </p:nvSpPr>
              <p:spPr>
                <a:xfrm>
                  <a:off x="2886455" y="944880"/>
                  <a:ext cx="1322832" cy="132283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350" dirty="0"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6" name="타원 15"/>
                <p:cNvSpPr/>
                <p:nvPr/>
              </p:nvSpPr>
              <p:spPr>
                <a:xfrm>
                  <a:off x="3933225" y="1472300"/>
                  <a:ext cx="859536" cy="85953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350" dirty="0"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7" name="직사각형 16"/>
                <p:cNvSpPr/>
                <p:nvPr/>
              </p:nvSpPr>
              <p:spPr>
                <a:xfrm>
                  <a:off x="2011680" y="1950720"/>
                  <a:ext cx="3072384" cy="865632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350" dirty="0"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p:grpSp>
        </p:grpSp>
        <p:sp>
          <p:nvSpPr>
            <p:cNvPr id="4" name="직사각형 3"/>
            <p:cNvSpPr/>
            <p:nvPr/>
          </p:nvSpPr>
          <p:spPr>
            <a:xfrm>
              <a:off x="-1" y="1553558"/>
              <a:ext cx="9208901" cy="530444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34" name="TextBox 233">
            <a:extLst>
              <a:ext uri="{FF2B5EF4-FFF2-40B4-BE49-F238E27FC236}">
                <a16:creationId xmlns:a16="http://schemas.microsoft.com/office/drawing/2014/main" id="{DD8A26F6-6460-4295-9671-2ACF5F6F5A13}"/>
              </a:ext>
            </a:extLst>
          </p:cNvPr>
          <p:cNvSpPr txBox="1"/>
          <p:nvPr/>
        </p:nvSpPr>
        <p:spPr>
          <a:xfrm>
            <a:off x="1627776" y="36091"/>
            <a:ext cx="595334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기 대 효 과</a:t>
            </a:r>
          </a:p>
        </p:txBody>
      </p:sp>
      <p:pic>
        <p:nvPicPr>
          <p:cNvPr id="1026" name="Picture 2" descr="ë¶ëª¨ ìì´ì½ì ëí ì´ë¯¸ì§ ê²ìê²°ê³¼">
            <a:extLst>
              <a:ext uri="{FF2B5EF4-FFF2-40B4-BE49-F238E27FC236}">
                <a16:creationId xmlns:a16="http://schemas.microsoft.com/office/drawing/2014/main" id="{0EFA7EE8-0C83-40D3-8906-E72631B5A0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83471" l="10000" r="93375">
                        <a14:foregroundMark x1="25188" y1="44882" x2="25188" y2="44882"/>
                        <a14:foregroundMark x1="24188" y1="54706" x2="24188" y2="54706"/>
                        <a14:foregroundMark x1="75250" y1="46118" x2="75250" y2="46118"/>
                        <a14:foregroundMark x1="76125" y1="55294" x2="76125" y2="55294"/>
                        <a14:foregroundMark x1="48500" y1="23176" x2="48500" y2="2317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011" t="16884" r="10331" b="20417"/>
          <a:stretch/>
        </p:blipFill>
        <p:spPr bwMode="auto">
          <a:xfrm>
            <a:off x="2326648" y="2455610"/>
            <a:ext cx="4601734" cy="3897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5" name="TextBox 234">
            <a:extLst>
              <a:ext uri="{FF2B5EF4-FFF2-40B4-BE49-F238E27FC236}">
                <a16:creationId xmlns:a16="http://schemas.microsoft.com/office/drawing/2014/main" id="{24AB9EC9-791B-4522-9FE5-C298B9D27670}"/>
              </a:ext>
            </a:extLst>
          </p:cNvPr>
          <p:cNvSpPr txBox="1"/>
          <p:nvPr/>
        </p:nvSpPr>
        <p:spPr>
          <a:xfrm>
            <a:off x="1374282" y="1726502"/>
            <a:ext cx="68538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>
                <a:solidFill>
                  <a:srgbClr val="7030A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체질이 다른 두 아이</a:t>
            </a:r>
            <a:r>
              <a:rPr lang="ko-KR" altLang="en-US" sz="36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를 키우는 부모 </a:t>
            </a:r>
            <a:r>
              <a:rPr lang="en-US" altLang="ko-KR" sz="36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A</a:t>
            </a:r>
            <a:r>
              <a:rPr lang="ko-KR" altLang="en-US" sz="36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씨</a:t>
            </a:r>
            <a:endParaRPr lang="ko-KR" altLang="en-US" sz="28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6F6535F6-86BA-46C9-ABB7-E0B3B239B9A5}"/>
              </a:ext>
            </a:extLst>
          </p:cNvPr>
          <p:cNvSpPr txBox="1"/>
          <p:nvPr/>
        </p:nvSpPr>
        <p:spPr>
          <a:xfrm>
            <a:off x="945911" y="6032580"/>
            <a:ext cx="77753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각 아이의 특성에 맞게 옷을 입히기 </a:t>
            </a:r>
            <a:r>
              <a:rPr lang="ko-KR" altLang="en-US" sz="3600" b="1" dirty="0" err="1">
                <a:solidFill>
                  <a:srgbClr val="FF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수월</a:t>
            </a:r>
            <a:r>
              <a:rPr lang="ko-KR" altLang="en-US" sz="3600" b="1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해졌다</a:t>
            </a:r>
            <a:r>
              <a:rPr lang="en-US" altLang="ko-KR" sz="36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  <a:endParaRPr lang="ko-KR" altLang="en-US" sz="28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57891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2.59259E-6 L 0.00087 -0.0657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" y="-328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3.7037E-7 L -0.00608 -0.07338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3" y="-36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" grpId="0"/>
      <p:bldP spid="23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C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-115168" y="823728"/>
            <a:ext cx="9648262" cy="6034271"/>
            <a:chOff x="-115168" y="823728"/>
            <a:chExt cx="9648262" cy="6034271"/>
          </a:xfrm>
        </p:grpSpPr>
        <p:grpSp>
          <p:nvGrpSpPr>
            <p:cNvPr id="3" name="그룹 2"/>
            <p:cNvGrpSpPr/>
            <p:nvPr/>
          </p:nvGrpSpPr>
          <p:grpSpPr>
            <a:xfrm>
              <a:off x="-115168" y="823728"/>
              <a:ext cx="9648262" cy="834950"/>
              <a:chOff x="129380" y="6050182"/>
              <a:chExt cx="9648262" cy="834950"/>
            </a:xfrm>
            <a:solidFill>
              <a:schemeClr val="bg1"/>
            </a:solidFill>
          </p:grpSpPr>
          <p:grpSp>
            <p:nvGrpSpPr>
              <p:cNvPr id="5" name="그룹 4"/>
              <p:cNvGrpSpPr/>
              <p:nvPr/>
            </p:nvGrpSpPr>
            <p:grpSpPr>
              <a:xfrm>
                <a:off x="129380" y="6050182"/>
                <a:ext cx="1388667" cy="807818"/>
                <a:chOff x="2336173" y="944880"/>
                <a:chExt cx="3204758" cy="1871472"/>
              </a:xfrm>
              <a:grpFill/>
            </p:grpSpPr>
            <p:sp>
              <p:nvSpPr>
                <p:cNvPr id="48" name="타원 47"/>
                <p:cNvSpPr/>
                <p:nvPr/>
              </p:nvSpPr>
              <p:spPr>
                <a:xfrm>
                  <a:off x="4443651" y="1719072"/>
                  <a:ext cx="1097280" cy="10972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350" dirty="0"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49" name="타원 48"/>
                <p:cNvSpPr/>
                <p:nvPr/>
              </p:nvSpPr>
              <p:spPr>
                <a:xfrm>
                  <a:off x="2336173" y="1251254"/>
                  <a:ext cx="859536" cy="859535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350" dirty="0"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50" name="타원 49"/>
                <p:cNvSpPr/>
                <p:nvPr/>
              </p:nvSpPr>
              <p:spPr>
                <a:xfrm>
                  <a:off x="2886455" y="944880"/>
                  <a:ext cx="1322832" cy="132283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350" dirty="0"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51" name="타원 50"/>
                <p:cNvSpPr/>
                <p:nvPr/>
              </p:nvSpPr>
              <p:spPr>
                <a:xfrm>
                  <a:off x="3933225" y="1472300"/>
                  <a:ext cx="859536" cy="85953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350" dirty="0"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52" name="직사각형 51"/>
                <p:cNvSpPr/>
                <p:nvPr/>
              </p:nvSpPr>
              <p:spPr>
                <a:xfrm>
                  <a:off x="2601959" y="1950719"/>
                  <a:ext cx="2482105" cy="865633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350" dirty="0"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p:grpSp>
          <p:grpSp>
            <p:nvGrpSpPr>
              <p:cNvPr id="6" name="그룹 5"/>
              <p:cNvGrpSpPr/>
              <p:nvPr/>
            </p:nvGrpSpPr>
            <p:grpSpPr>
              <a:xfrm>
                <a:off x="1095805" y="6068055"/>
                <a:ext cx="1780468" cy="807818"/>
                <a:chOff x="1431976" y="944880"/>
                <a:chExt cx="4108955" cy="1871472"/>
              </a:xfrm>
              <a:grpFill/>
            </p:grpSpPr>
            <p:sp>
              <p:nvSpPr>
                <p:cNvPr id="42" name="타원 41"/>
                <p:cNvSpPr/>
                <p:nvPr/>
              </p:nvSpPr>
              <p:spPr>
                <a:xfrm>
                  <a:off x="1431976" y="1719072"/>
                  <a:ext cx="1097280" cy="10972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350">
                    <a:latin typeface="나눔바른펜" panose="020B0503000000000000" pitchFamily="50" charset="-127"/>
                    <a:ea typeface="나눔바른펜" panose="020B0503000000000000" pitchFamily="50" charset="-127"/>
                  </a:endParaRPr>
                </a:p>
              </p:txBody>
            </p:sp>
            <p:sp>
              <p:nvSpPr>
                <p:cNvPr id="43" name="타원 42"/>
                <p:cNvSpPr/>
                <p:nvPr/>
              </p:nvSpPr>
              <p:spPr>
                <a:xfrm>
                  <a:off x="4443651" y="1719072"/>
                  <a:ext cx="1097280" cy="10972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350" dirty="0">
                    <a:latin typeface="나눔바른펜" panose="020B0503000000000000" pitchFamily="50" charset="-127"/>
                    <a:ea typeface="나눔바른펜" panose="020B0503000000000000" pitchFamily="50" charset="-127"/>
                  </a:endParaRPr>
                </a:p>
              </p:txBody>
            </p:sp>
            <p:sp>
              <p:nvSpPr>
                <p:cNvPr id="44" name="타원 43"/>
                <p:cNvSpPr/>
                <p:nvPr/>
              </p:nvSpPr>
              <p:spPr>
                <a:xfrm>
                  <a:off x="2191151" y="1304637"/>
                  <a:ext cx="859536" cy="85953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350" dirty="0">
                    <a:latin typeface="나눔바른펜" panose="020B0503000000000000" pitchFamily="50" charset="-127"/>
                    <a:ea typeface="나눔바른펜" panose="020B0503000000000000" pitchFamily="50" charset="-127"/>
                  </a:endParaRPr>
                </a:p>
              </p:txBody>
            </p:sp>
            <p:sp>
              <p:nvSpPr>
                <p:cNvPr id="45" name="타원 44"/>
                <p:cNvSpPr/>
                <p:nvPr/>
              </p:nvSpPr>
              <p:spPr>
                <a:xfrm>
                  <a:off x="2886455" y="944880"/>
                  <a:ext cx="1322832" cy="132283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350" dirty="0">
                    <a:latin typeface="나눔바른펜" panose="020B0503000000000000" pitchFamily="50" charset="-127"/>
                    <a:ea typeface="나눔바른펜" panose="020B0503000000000000" pitchFamily="50" charset="-127"/>
                  </a:endParaRPr>
                </a:p>
              </p:txBody>
            </p:sp>
            <p:sp>
              <p:nvSpPr>
                <p:cNvPr id="46" name="타원 45"/>
                <p:cNvSpPr/>
                <p:nvPr/>
              </p:nvSpPr>
              <p:spPr>
                <a:xfrm>
                  <a:off x="3933225" y="1472300"/>
                  <a:ext cx="859536" cy="85953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350" dirty="0">
                    <a:latin typeface="나눔바른펜" panose="020B0503000000000000" pitchFamily="50" charset="-127"/>
                    <a:ea typeface="나눔바른펜" panose="020B0503000000000000" pitchFamily="50" charset="-127"/>
                  </a:endParaRPr>
                </a:p>
              </p:txBody>
            </p:sp>
            <p:sp>
              <p:nvSpPr>
                <p:cNvPr id="47" name="직사각형 46"/>
                <p:cNvSpPr/>
                <p:nvPr/>
              </p:nvSpPr>
              <p:spPr>
                <a:xfrm>
                  <a:off x="2011680" y="1950720"/>
                  <a:ext cx="3072384" cy="865632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350" dirty="0">
                    <a:latin typeface="나눔바른펜" panose="020B0503000000000000" pitchFamily="50" charset="-127"/>
                    <a:ea typeface="나눔바른펜" panose="020B0503000000000000" pitchFamily="50" charset="-127"/>
                  </a:endParaRPr>
                </a:p>
              </p:txBody>
            </p:sp>
          </p:grpSp>
          <p:grpSp>
            <p:nvGrpSpPr>
              <p:cNvPr id="7" name="그룹 6"/>
              <p:cNvGrpSpPr/>
              <p:nvPr/>
            </p:nvGrpSpPr>
            <p:grpSpPr>
              <a:xfrm>
                <a:off x="2493530" y="6077314"/>
                <a:ext cx="1780468" cy="807818"/>
                <a:chOff x="1431976" y="944880"/>
                <a:chExt cx="4108955" cy="1871472"/>
              </a:xfrm>
              <a:grpFill/>
            </p:grpSpPr>
            <p:sp>
              <p:nvSpPr>
                <p:cNvPr id="36" name="타원 35"/>
                <p:cNvSpPr/>
                <p:nvPr/>
              </p:nvSpPr>
              <p:spPr>
                <a:xfrm>
                  <a:off x="1431976" y="1719072"/>
                  <a:ext cx="1097280" cy="10972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350">
                    <a:latin typeface="나눔바른펜" panose="020B0503000000000000" pitchFamily="50" charset="-127"/>
                    <a:ea typeface="나눔바른펜" panose="020B0503000000000000" pitchFamily="50" charset="-127"/>
                  </a:endParaRPr>
                </a:p>
              </p:txBody>
            </p:sp>
            <p:sp>
              <p:nvSpPr>
                <p:cNvPr id="37" name="타원 36"/>
                <p:cNvSpPr/>
                <p:nvPr/>
              </p:nvSpPr>
              <p:spPr>
                <a:xfrm>
                  <a:off x="4443651" y="1719072"/>
                  <a:ext cx="1097280" cy="10972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350" dirty="0">
                    <a:latin typeface="나눔바른펜" panose="020B0503000000000000" pitchFamily="50" charset="-127"/>
                    <a:ea typeface="나눔바른펜" panose="020B0503000000000000" pitchFamily="50" charset="-127"/>
                  </a:endParaRPr>
                </a:p>
              </p:txBody>
            </p:sp>
            <p:sp>
              <p:nvSpPr>
                <p:cNvPr id="38" name="타원 37"/>
                <p:cNvSpPr/>
                <p:nvPr/>
              </p:nvSpPr>
              <p:spPr>
                <a:xfrm>
                  <a:off x="2191151" y="1304637"/>
                  <a:ext cx="859536" cy="85953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350" dirty="0">
                    <a:latin typeface="나눔바른펜" panose="020B0503000000000000" pitchFamily="50" charset="-127"/>
                    <a:ea typeface="나눔바른펜" panose="020B0503000000000000" pitchFamily="50" charset="-127"/>
                  </a:endParaRPr>
                </a:p>
              </p:txBody>
            </p:sp>
            <p:sp>
              <p:nvSpPr>
                <p:cNvPr id="39" name="타원 38"/>
                <p:cNvSpPr/>
                <p:nvPr/>
              </p:nvSpPr>
              <p:spPr>
                <a:xfrm>
                  <a:off x="2886455" y="944880"/>
                  <a:ext cx="1322832" cy="132283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350" dirty="0">
                    <a:latin typeface="나눔바른펜" panose="020B0503000000000000" pitchFamily="50" charset="-127"/>
                    <a:ea typeface="나눔바른펜" panose="020B0503000000000000" pitchFamily="50" charset="-127"/>
                  </a:endParaRPr>
                </a:p>
              </p:txBody>
            </p:sp>
            <p:sp>
              <p:nvSpPr>
                <p:cNvPr id="40" name="타원 39"/>
                <p:cNvSpPr/>
                <p:nvPr/>
              </p:nvSpPr>
              <p:spPr>
                <a:xfrm>
                  <a:off x="3933225" y="1472300"/>
                  <a:ext cx="859536" cy="85953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350" dirty="0">
                    <a:latin typeface="나눔바른펜" panose="020B0503000000000000" pitchFamily="50" charset="-127"/>
                    <a:ea typeface="나눔바른펜" panose="020B0503000000000000" pitchFamily="50" charset="-127"/>
                  </a:endParaRPr>
                </a:p>
              </p:txBody>
            </p:sp>
            <p:sp>
              <p:nvSpPr>
                <p:cNvPr id="41" name="직사각형 40"/>
                <p:cNvSpPr/>
                <p:nvPr/>
              </p:nvSpPr>
              <p:spPr>
                <a:xfrm>
                  <a:off x="2011680" y="1950720"/>
                  <a:ext cx="3072384" cy="865632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350" dirty="0">
                    <a:latin typeface="나눔바른펜" panose="020B0503000000000000" pitchFamily="50" charset="-127"/>
                    <a:ea typeface="나눔바른펜" panose="020B0503000000000000" pitchFamily="50" charset="-127"/>
                  </a:endParaRPr>
                </a:p>
              </p:txBody>
            </p:sp>
          </p:grpSp>
          <p:grpSp>
            <p:nvGrpSpPr>
              <p:cNvPr id="8" name="그룹 7"/>
              <p:cNvGrpSpPr/>
              <p:nvPr/>
            </p:nvGrpSpPr>
            <p:grpSpPr>
              <a:xfrm>
                <a:off x="3874682" y="6052034"/>
                <a:ext cx="1780468" cy="807818"/>
                <a:chOff x="1431976" y="944880"/>
                <a:chExt cx="4108955" cy="1871472"/>
              </a:xfrm>
              <a:grpFill/>
            </p:grpSpPr>
            <p:sp>
              <p:nvSpPr>
                <p:cNvPr id="30" name="타원 29"/>
                <p:cNvSpPr/>
                <p:nvPr/>
              </p:nvSpPr>
              <p:spPr>
                <a:xfrm>
                  <a:off x="1431976" y="1719072"/>
                  <a:ext cx="1097280" cy="109727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350">
                    <a:latin typeface="나눔바른펜" panose="020B0503000000000000" pitchFamily="50" charset="-127"/>
                    <a:ea typeface="나눔바른펜" panose="020B0503000000000000" pitchFamily="50" charset="-127"/>
                  </a:endParaRPr>
                </a:p>
              </p:txBody>
            </p:sp>
            <p:sp>
              <p:nvSpPr>
                <p:cNvPr id="31" name="타원 30"/>
                <p:cNvSpPr/>
                <p:nvPr/>
              </p:nvSpPr>
              <p:spPr>
                <a:xfrm>
                  <a:off x="4443651" y="1719072"/>
                  <a:ext cx="1097280" cy="10972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350" dirty="0">
                    <a:latin typeface="나눔바른펜" panose="020B0503000000000000" pitchFamily="50" charset="-127"/>
                    <a:ea typeface="나눔바른펜" panose="020B0503000000000000" pitchFamily="50" charset="-127"/>
                  </a:endParaRPr>
                </a:p>
              </p:txBody>
            </p:sp>
            <p:sp>
              <p:nvSpPr>
                <p:cNvPr id="32" name="타원 31"/>
                <p:cNvSpPr/>
                <p:nvPr/>
              </p:nvSpPr>
              <p:spPr>
                <a:xfrm>
                  <a:off x="2191151" y="1304637"/>
                  <a:ext cx="859536" cy="85953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350" dirty="0">
                    <a:latin typeface="나눔바른펜" panose="020B0503000000000000" pitchFamily="50" charset="-127"/>
                    <a:ea typeface="나눔바른펜" panose="020B0503000000000000" pitchFamily="50" charset="-127"/>
                  </a:endParaRPr>
                </a:p>
              </p:txBody>
            </p:sp>
            <p:sp>
              <p:nvSpPr>
                <p:cNvPr id="33" name="타원 32"/>
                <p:cNvSpPr/>
                <p:nvPr/>
              </p:nvSpPr>
              <p:spPr>
                <a:xfrm>
                  <a:off x="2886455" y="944880"/>
                  <a:ext cx="1322832" cy="132283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350" dirty="0">
                    <a:latin typeface="나눔바른펜" panose="020B0503000000000000" pitchFamily="50" charset="-127"/>
                    <a:ea typeface="나눔바른펜" panose="020B0503000000000000" pitchFamily="50" charset="-127"/>
                  </a:endParaRPr>
                </a:p>
              </p:txBody>
            </p:sp>
            <p:sp>
              <p:nvSpPr>
                <p:cNvPr id="34" name="타원 33"/>
                <p:cNvSpPr/>
                <p:nvPr/>
              </p:nvSpPr>
              <p:spPr>
                <a:xfrm>
                  <a:off x="3933225" y="1472300"/>
                  <a:ext cx="859536" cy="85953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350" dirty="0">
                    <a:latin typeface="나눔바른펜" panose="020B0503000000000000" pitchFamily="50" charset="-127"/>
                    <a:ea typeface="나눔바른펜" panose="020B0503000000000000" pitchFamily="50" charset="-127"/>
                  </a:endParaRPr>
                </a:p>
              </p:txBody>
            </p:sp>
            <p:sp>
              <p:nvSpPr>
                <p:cNvPr id="35" name="직사각형 34"/>
                <p:cNvSpPr/>
                <p:nvPr/>
              </p:nvSpPr>
              <p:spPr>
                <a:xfrm>
                  <a:off x="2011680" y="1950720"/>
                  <a:ext cx="3072384" cy="865632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350" dirty="0">
                    <a:latin typeface="나눔바른펜" panose="020B0503000000000000" pitchFamily="50" charset="-127"/>
                    <a:ea typeface="나눔바른펜" panose="020B0503000000000000" pitchFamily="50" charset="-127"/>
                  </a:endParaRPr>
                </a:p>
              </p:txBody>
            </p:sp>
          </p:grpSp>
          <p:grpSp>
            <p:nvGrpSpPr>
              <p:cNvPr id="9" name="그룹 8"/>
              <p:cNvGrpSpPr/>
              <p:nvPr/>
            </p:nvGrpSpPr>
            <p:grpSpPr>
              <a:xfrm>
                <a:off x="5235198" y="6054407"/>
                <a:ext cx="1780468" cy="807818"/>
                <a:chOff x="1431976" y="944880"/>
                <a:chExt cx="4108955" cy="1871472"/>
              </a:xfrm>
              <a:grpFill/>
            </p:grpSpPr>
            <p:sp>
              <p:nvSpPr>
                <p:cNvPr id="24" name="타원 23"/>
                <p:cNvSpPr/>
                <p:nvPr/>
              </p:nvSpPr>
              <p:spPr>
                <a:xfrm>
                  <a:off x="1431976" y="1719072"/>
                  <a:ext cx="1097280" cy="10972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350">
                    <a:latin typeface="나눔바른펜" panose="020B0503000000000000" pitchFamily="50" charset="-127"/>
                    <a:ea typeface="나눔바른펜" panose="020B0503000000000000" pitchFamily="50" charset="-127"/>
                  </a:endParaRPr>
                </a:p>
              </p:txBody>
            </p:sp>
            <p:sp>
              <p:nvSpPr>
                <p:cNvPr id="25" name="타원 24"/>
                <p:cNvSpPr/>
                <p:nvPr/>
              </p:nvSpPr>
              <p:spPr>
                <a:xfrm>
                  <a:off x="4443651" y="1719072"/>
                  <a:ext cx="1097280" cy="10972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350" dirty="0">
                    <a:latin typeface="나눔바른펜" panose="020B0503000000000000" pitchFamily="50" charset="-127"/>
                    <a:ea typeface="나눔바른펜" panose="020B0503000000000000" pitchFamily="50" charset="-127"/>
                  </a:endParaRPr>
                </a:p>
              </p:txBody>
            </p:sp>
            <p:sp>
              <p:nvSpPr>
                <p:cNvPr id="26" name="타원 25"/>
                <p:cNvSpPr/>
                <p:nvPr/>
              </p:nvSpPr>
              <p:spPr>
                <a:xfrm>
                  <a:off x="2191151" y="1304637"/>
                  <a:ext cx="859536" cy="85953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350" dirty="0">
                    <a:latin typeface="나눔바른펜" panose="020B0503000000000000" pitchFamily="50" charset="-127"/>
                    <a:ea typeface="나눔바른펜" panose="020B0503000000000000" pitchFamily="50" charset="-127"/>
                  </a:endParaRPr>
                </a:p>
              </p:txBody>
            </p:sp>
            <p:sp>
              <p:nvSpPr>
                <p:cNvPr id="27" name="타원 26"/>
                <p:cNvSpPr/>
                <p:nvPr/>
              </p:nvSpPr>
              <p:spPr>
                <a:xfrm>
                  <a:off x="2886455" y="944880"/>
                  <a:ext cx="1322832" cy="132283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350" dirty="0">
                    <a:latin typeface="나눔바른펜" panose="020B0503000000000000" pitchFamily="50" charset="-127"/>
                    <a:ea typeface="나눔바른펜" panose="020B0503000000000000" pitchFamily="50" charset="-127"/>
                  </a:endParaRPr>
                </a:p>
              </p:txBody>
            </p:sp>
            <p:sp>
              <p:nvSpPr>
                <p:cNvPr id="28" name="타원 27"/>
                <p:cNvSpPr/>
                <p:nvPr/>
              </p:nvSpPr>
              <p:spPr>
                <a:xfrm>
                  <a:off x="3933225" y="1472300"/>
                  <a:ext cx="859536" cy="85953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350" dirty="0">
                    <a:latin typeface="나눔바른펜" panose="020B0503000000000000" pitchFamily="50" charset="-127"/>
                    <a:ea typeface="나눔바른펜" panose="020B0503000000000000" pitchFamily="50" charset="-127"/>
                  </a:endParaRPr>
                </a:p>
              </p:txBody>
            </p:sp>
            <p:sp>
              <p:nvSpPr>
                <p:cNvPr id="29" name="직사각형 28"/>
                <p:cNvSpPr/>
                <p:nvPr/>
              </p:nvSpPr>
              <p:spPr>
                <a:xfrm>
                  <a:off x="2011680" y="1950719"/>
                  <a:ext cx="3072384" cy="865633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350" dirty="0">
                    <a:latin typeface="나눔바른펜" panose="020B0503000000000000" pitchFamily="50" charset="-127"/>
                    <a:ea typeface="나눔바른펜" panose="020B0503000000000000" pitchFamily="50" charset="-127"/>
                  </a:endParaRPr>
                </a:p>
              </p:txBody>
            </p:sp>
          </p:grpSp>
          <p:grpSp>
            <p:nvGrpSpPr>
              <p:cNvPr id="10" name="그룹 9"/>
              <p:cNvGrpSpPr/>
              <p:nvPr/>
            </p:nvGrpSpPr>
            <p:grpSpPr>
              <a:xfrm>
                <a:off x="6636658" y="6056780"/>
                <a:ext cx="1780468" cy="807818"/>
                <a:chOff x="1431976" y="944880"/>
                <a:chExt cx="4108955" cy="1871472"/>
              </a:xfrm>
              <a:grpFill/>
            </p:grpSpPr>
            <p:sp>
              <p:nvSpPr>
                <p:cNvPr id="18" name="타원 17"/>
                <p:cNvSpPr/>
                <p:nvPr/>
              </p:nvSpPr>
              <p:spPr>
                <a:xfrm>
                  <a:off x="1431976" y="1719072"/>
                  <a:ext cx="1097280" cy="10972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350">
                    <a:latin typeface="나눔바른펜" panose="020B0503000000000000" pitchFamily="50" charset="-127"/>
                    <a:ea typeface="나눔바른펜" panose="020B0503000000000000" pitchFamily="50" charset="-127"/>
                  </a:endParaRPr>
                </a:p>
              </p:txBody>
            </p:sp>
            <p:sp>
              <p:nvSpPr>
                <p:cNvPr id="19" name="타원 18"/>
                <p:cNvSpPr/>
                <p:nvPr/>
              </p:nvSpPr>
              <p:spPr>
                <a:xfrm>
                  <a:off x="4443651" y="1719072"/>
                  <a:ext cx="1097280" cy="10972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350" dirty="0">
                    <a:latin typeface="나눔바른펜" panose="020B0503000000000000" pitchFamily="50" charset="-127"/>
                    <a:ea typeface="나눔바른펜" panose="020B0503000000000000" pitchFamily="50" charset="-127"/>
                  </a:endParaRPr>
                </a:p>
              </p:txBody>
            </p:sp>
            <p:sp>
              <p:nvSpPr>
                <p:cNvPr id="20" name="타원 19"/>
                <p:cNvSpPr/>
                <p:nvPr/>
              </p:nvSpPr>
              <p:spPr>
                <a:xfrm>
                  <a:off x="2191151" y="1304637"/>
                  <a:ext cx="859536" cy="85953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350" dirty="0">
                    <a:latin typeface="나눔바른펜" panose="020B0503000000000000" pitchFamily="50" charset="-127"/>
                    <a:ea typeface="나눔바른펜" panose="020B0503000000000000" pitchFamily="50" charset="-127"/>
                  </a:endParaRPr>
                </a:p>
              </p:txBody>
            </p:sp>
            <p:sp>
              <p:nvSpPr>
                <p:cNvPr id="21" name="타원 20"/>
                <p:cNvSpPr/>
                <p:nvPr/>
              </p:nvSpPr>
              <p:spPr>
                <a:xfrm>
                  <a:off x="2886455" y="944880"/>
                  <a:ext cx="1322832" cy="132283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350" dirty="0">
                    <a:latin typeface="나눔바른펜" panose="020B0503000000000000" pitchFamily="50" charset="-127"/>
                    <a:ea typeface="나눔바른펜" panose="020B0503000000000000" pitchFamily="50" charset="-127"/>
                  </a:endParaRPr>
                </a:p>
              </p:txBody>
            </p:sp>
            <p:sp>
              <p:nvSpPr>
                <p:cNvPr id="22" name="타원 21"/>
                <p:cNvSpPr/>
                <p:nvPr/>
              </p:nvSpPr>
              <p:spPr>
                <a:xfrm>
                  <a:off x="3933225" y="1472300"/>
                  <a:ext cx="859536" cy="85953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350" dirty="0">
                    <a:latin typeface="나눔바른펜" panose="020B0503000000000000" pitchFamily="50" charset="-127"/>
                    <a:ea typeface="나눔바른펜" panose="020B0503000000000000" pitchFamily="50" charset="-127"/>
                  </a:endParaRPr>
                </a:p>
              </p:txBody>
            </p:sp>
            <p:sp>
              <p:nvSpPr>
                <p:cNvPr id="23" name="직사각형 22"/>
                <p:cNvSpPr/>
                <p:nvPr/>
              </p:nvSpPr>
              <p:spPr>
                <a:xfrm>
                  <a:off x="2011680" y="1950720"/>
                  <a:ext cx="3072384" cy="865632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350" dirty="0">
                    <a:latin typeface="나눔바른펜" panose="020B0503000000000000" pitchFamily="50" charset="-127"/>
                    <a:ea typeface="나눔바른펜" panose="020B0503000000000000" pitchFamily="50" charset="-127"/>
                  </a:endParaRPr>
                </a:p>
              </p:txBody>
            </p:sp>
          </p:grpSp>
          <p:grpSp>
            <p:nvGrpSpPr>
              <p:cNvPr id="11" name="그룹 10"/>
              <p:cNvGrpSpPr/>
              <p:nvPr/>
            </p:nvGrpSpPr>
            <p:grpSpPr>
              <a:xfrm>
                <a:off x="7997174" y="6059277"/>
                <a:ext cx="1780468" cy="807818"/>
                <a:chOff x="1431976" y="944880"/>
                <a:chExt cx="4108955" cy="1871472"/>
              </a:xfrm>
              <a:grpFill/>
            </p:grpSpPr>
            <p:sp>
              <p:nvSpPr>
                <p:cNvPr id="12" name="타원 11"/>
                <p:cNvSpPr/>
                <p:nvPr/>
              </p:nvSpPr>
              <p:spPr>
                <a:xfrm>
                  <a:off x="1431976" y="1719072"/>
                  <a:ext cx="1097280" cy="10972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350"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3" name="타원 12"/>
                <p:cNvSpPr/>
                <p:nvPr/>
              </p:nvSpPr>
              <p:spPr>
                <a:xfrm>
                  <a:off x="4443651" y="1719072"/>
                  <a:ext cx="1097280" cy="10972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350" dirty="0"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4" name="타원 13"/>
                <p:cNvSpPr/>
                <p:nvPr/>
              </p:nvSpPr>
              <p:spPr>
                <a:xfrm>
                  <a:off x="2191151" y="1304637"/>
                  <a:ext cx="859536" cy="85953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350" dirty="0"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5" name="타원 14"/>
                <p:cNvSpPr/>
                <p:nvPr/>
              </p:nvSpPr>
              <p:spPr>
                <a:xfrm>
                  <a:off x="2886455" y="944880"/>
                  <a:ext cx="1322832" cy="132283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350" dirty="0"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6" name="타원 15"/>
                <p:cNvSpPr/>
                <p:nvPr/>
              </p:nvSpPr>
              <p:spPr>
                <a:xfrm>
                  <a:off x="3933225" y="1472300"/>
                  <a:ext cx="859536" cy="85953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350" dirty="0"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7" name="직사각형 16"/>
                <p:cNvSpPr/>
                <p:nvPr/>
              </p:nvSpPr>
              <p:spPr>
                <a:xfrm>
                  <a:off x="2011680" y="1950720"/>
                  <a:ext cx="3072384" cy="865632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350" dirty="0"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p:grpSp>
        </p:grpSp>
        <p:sp>
          <p:nvSpPr>
            <p:cNvPr id="4" name="직사각형 3"/>
            <p:cNvSpPr/>
            <p:nvPr/>
          </p:nvSpPr>
          <p:spPr>
            <a:xfrm>
              <a:off x="-1" y="1553558"/>
              <a:ext cx="9208901" cy="530444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34" name="TextBox 233">
            <a:extLst>
              <a:ext uri="{FF2B5EF4-FFF2-40B4-BE49-F238E27FC236}">
                <a16:creationId xmlns:a16="http://schemas.microsoft.com/office/drawing/2014/main" id="{DD8A26F6-6460-4295-9671-2ACF5F6F5A13}"/>
              </a:ext>
            </a:extLst>
          </p:cNvPr>
          <p:cNvSpPr txBox="1"/>
          <p:nvPr/>
        </p:nvSpPr>
        <p:spPr>
          <a:xfrm>
            <a:off x="1627776" y="36091"/>
            <a:ext cx="595334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기 대 효 과</a:t>
            </a:r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24AB9EC9-791B-4522-9FE5-C298B9D27670}"/>
              </a:ext>
            </a:extLst>
          </p:cNvPr>
          <p:cNvSpPr txBox="1"/>
          <p:nvPr/>
        </p:nvSpPr>
        <p:spPr>
          <a:xfrm>
            <a:off x="1358207" y="1706113"/>
            <a:ext cx="68538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바다 낚시와 등산이 </a:t>
            </a:r>
            <a:r>
              <a:rPr lang="ko-KR" altLang="en-US" sz="3600" b="1" dirty="0">
                <a:solidFill>
                  <a:srgbClr val="7030A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취미</a:t>
            </a:r>
            <a:r>
              <a:rPr lang="ko-KR" altLang="en-US" sz="36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인 </a:t>
            </a:r>
            <a:r>
              <a:rPr lang="en-US" altLang="ko-KR" sz="36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B</a:t>
            </a:r>
            <a:r>
              <a:rPr lang="ko-KR" altLang="en-US" sz="36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씨</a:t>
            </a:r>
            <a:endParaRPr lang="en-US" altLang="ko-KR" sz="36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6F6535F6-86BA-46C9-ABB7-E0B3B239B9A5}"/>
              </a:ext>
            </a:extLst>
          </p:cNvPr>
          <p:cNvSpPr txBox="1"/>
          <p:nvPr/>
        </p:nvSpPr>
        <p:spPr>
          <a:xfrm>
            <a:off x="952312" y="5598251"/>
            <a:ext cx="77753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매번 자신의 동네</a:t>
            </a:r>
            <a:r>
              <a:rPr lang="en-US" altLang="ko-KR" sz="36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36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해상</a:t>
            </a:r>
            <a:r>
              <a:rPr lang="en-US" altLang="ko-KR" sz="36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36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산악 날씨를 </a:t>
            </a:r>
            <a:endParaRPr lang="en-US" altLang="ko-KR" sz="36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algn="ctr"/>
            <a:r>
              <a:rPr lang="ko-KR" altLang="en-US" sz="36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따로 찾아보던 </a:t>
            </a:r>
            <a:r>
              <a:rPr lang="ko-KR" altLang="en-US" sz="3600" b="1" dirty="0">
                <a:solidFill>
                  <a:srgbClr val="FF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귀찮음이 사라졌다</a:t>
            </a:r>
            <a:r>
              <a:rPr lang="en-US" altLang="ko-KR" sz="36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  <a:endParaRPr lang="ko-KR" altLang="en-US" sz="28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pic>
        <p:nvPicPr>
          <p:cNvPr id="2050" name="Picture 2" descr="ê´ë ¨ ì´ë¯¸ì§">
            <a:extLst>
              <a:ext uri="{FF2B5EF4-FFF2-40B4-BE49-F238E27FC236}">
                <a16:creationId xmlns:a16="http://schemas.microsoft.com/office/drawing/2014/main" id="{55931FAB-73BB-4CBC-9BB7-A5E650C0A9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71381" y1="44770" x2="71381" y2="4477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013" y="2147463"/>
            <a:ext cx="3746968" cy="4268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ë±ì° ìì´ì½ì ëí ì´ë¯¸ì§ ê²ìê²°ê³¼">
            <a:extLst>
              <a:ext uri="{FF2B5EF4-FFF2-40B4-BE49-F238E27FC236}">
                <a16:creationId xmlns:a16="http://schemas.microsoft.com/office/drawing/2014/main" id="{DEB4DE88-A95E-45E6-8363-5876327BB0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40430" y1="31934" x2="40430" y2="3193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1716" y="2029278"/>
            <a:ext cx="4880704" cy="4880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2011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-3.33333E-6 L 0.00087 -0.0657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" y="-328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-3.7037E-7 L -0.00399 -0.09421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8" y="-4722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4.44444E-6 L -0.00451 -0.09422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6" y="-47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" grpId="0"/>
      <p:bldP spid="23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C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-115168" y="823728"/>
            <a:ext cx="9648262" cy="6034271"/>
            <a:chOff x="-115168" y="823728"/>
            <a:chExt cx="9648262" cy="6034271"/>
          </a:xfrm>
        </p:grpSpPr>
        <p:grpSp>
          <p:nvGrpSpPr>
            <p:cNvPr id="3" name="그룹 2"/>
            <p:cNvGrpSpPr/>
            <p:nvPr/>
          </p:nvGrpSpPr>
          <p:grpSpPr>
            <a:xfrm>
              <a:off x="-115168" y="823728"/>
              <a:ext cx="9648262" cy="834950"/>
              <a:chOff x="129380" y="6050182"/>
              <a:chExt cx="9648262" cy="834950"/>
            </a:xfrm>
            <a:solidFill>
              <a:schemeClr val="bg1"/>
            </a:solidFill>
          </p:grpSpPr>
          <p:grpSp>
            <p:nvGrpSpPr>
              <p:cNvPr id="5" name="그룹 4"/>
              <p:cNvGrpSpPr/>
              <p:nvPr/>
            </p:nvGrpSpPr>
            <p:grpSpPr>
              <a:xfrm>
                <a:off x="129380" y="6050182"/>
                <a:ext cx="1388667" cy="807818"/>
                <a:chOff x="2336173" y="944880"/>
                <a:chExt cx="3204758" cy="1871472"/>
              </a:xfrm>
              <a:grpFill/>
            </p:grpSpPr>
            <p:sp>
              <p:nvSpPr>
                <p:cNvPr id="48" name="타원 47"/>
                <p:cNvSpPr/>
                <p:nvPr/>
              </p:nvSpPr>
              <p:spPr>
                <a:xfrm>
                  <a:off x="4443651" y="1719072"/>
                  <a:ext cx="1097280" cy="10972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350" dirty="0"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49" name="타원 48"/>
                <p:cNvSpPr/>
                <p:nvPr/>
              </p:nvSpPr>
              <p:spPr>
                <a:xfrm>
                  <a:off x="2336173" y="1251254"/>
                  <a:ext cx="859536" cy="859535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350" dirty="0"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50" name="타원 49"/>
                <p:cNvSpPr/>
                <p:nvPr/>
              </p:nvSpPr>
              <p:spPr>
                <a:xfrm>
                  <a:off x="2886455" y="944880"/>
                  <a:ext cx="1322832" cy="132283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350" dirty="0"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51" name="타원 50"/>
                <p:cNvSpPr/>
                <p:nvPr/>
              </p:nvSpPr>
              <p:spPr>
                <a:xfrm>
                  <a:off x="3933225" y="1472300"/>
                  <a:ext cx="859536" cy="85953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350" dirty="0"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52" name="직사각형 51"/>
                <p:cNvSpPr/>
                <p:nvPr/>
              </p:nvSpPr>
              <p:spPr>
                <a:xfrm>
                  <a:off x="2601959" y="1950719"/>
                  <a:ext cx="2482105" cy="865633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350" dirty="0"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p:grpSp>
          <p:grpSp>
            <p:nvGrpSpPr>
              <p:cNvPr id="6" name="그룹 5"/>
              <p:cNvGrpSpPr/>
              <p:nvPr/>
            </p:nvGrpSpPr>
            <p:grpSpPr>
              <a:xfrm>
                <a:off x="1095805" y="6068055"/>
                <a:ext cx="1780468" cy="807818"/>
                <a:chOff x="1431976" y="944880"/>
                <a:chExt cx="4108955" cy="1871472"/>
              </a:xfrm>
              <a:grpFill/>
            </p:grpSpPr>
            <p:sp>
              <p:nvSpPr>
                <p:cNvPr id="42" name="타원 41"/>
                <p:cNvSpPr/>
                <p:nvPr/>
              </p:nvSpPr>
              <p:spPr>
                <a:xfrm>
                  <a:off x="1431976" y="1719072"/>
                  <a:ext cx="1097280" cy="10972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350">
                    <a:latin typeface="나눔바른펜" panose="020B0503000000000000" pitchFamily="50" charset="-127"/>
                    <a:ea typeface="나눔바른펜" panose="020B0503000000000000" pitchFamily="50" charset="-127"/>
                  </a:endParaRPr>
                </a:p>
              </p:txBody>
            </p:sp>
            <p:sp>
              <p:nvSpPr>
                <p:cNvPr id="43" name="타원 42"/>
                <p:cNvSpPr/>
                <p:nvPr/>
              </p:nvSpPr>
              <p:spPr>
                <a:xfrm>
                  <a:off x="4443651" y="1719072"/>
                  <a:ext cx="1097280" cy="10972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350" dirty="0">
                    <a:latin typeface="나눔바른펜" panose="020B0503000000000000" pitchFamily="50" charset="-127"/>
                    <a:ea typeface="나눔바른펜" panose="020B0503000000000000" pitchFamily="50" charset="-127"/>
                  </a:endParaRPr>
                </a:p>
              </p:txBody>
            </p:sp>
            <p:sp>
              <p:nvSpPr>
                <p:cNvPr id="44" name="타원 43"/>
                <p:cNvSpPr/>
                <p:nvPr/>
              </p:nvSpPr>
              <p:spPr>
                <a:xfrm>
                  <a:off x="2191151" y="1304637"/>
                  <a:ext cx="859536" cy="85953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350" dirty="0">
                    <a:latin typeface="나눔바른펜" panose="020B0503000000000000" pitchFamily="50" charset="-127"/>
                    <a:ea typeface="나눔바른펜" panose="020B0503000000000000" pitchFamily="50" charset="-127"/>
                  </a:endParaRPr>
                </a:p>
              </p:txBody>
            </p:sp>
            <p:sp>
              <p:nvSpPr>
                <p:cNvPr id="45" name="타원 44"/>
                <p:cNvSpPr/>
                <p:nvPr/>
              </p:nvSpPr>
              <p:spPr>
                <a:xfrm>
                  <a:off x="2886455" y="944880"/>
                  <a:ext cx="1322832" cy="132283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350" dirty="0">
                    <a:latin typeface="나눔바른펜" panose="020B0503000000000000" pitchFamily="50" charset="-127"/>
                    <a:ea typeface="나눔바른펜" panose="020B0503000000000000" pitchFamily="50" charset="-127"/>
                  </a:endParaRPr>
                </a:p>
              </p:txBody>
            </p:sp>
            <p:sp>
              <p:nvSpPr>
                <p:cNvPr id="46" name="타원 45"/>
                <p:cNvSpPr/>
                <p:nvPr/>
              </p:nvSpPr>
              <p:spPr>
                <a:xfrm>
                  <a:off x="3933225" y="1472300"/>
                  <a:ext cx="859536" cy="85953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350" dirty="0">
                    <a:latin typeface="나눔바른펜" panose="020B0503000000000000" pitchFamily="50" charset="-127"/>
                    <a:ea typeface="나눔바른펜" panose="020B0503000000000000" pitchFamily="50" charset="-127"/>
                  </a:endParaRPr>
                </a:p>
              </p:txBody>
            </p:sp>
            <p:sp>
              <p:nvSpPr>
                <p:cNvPr id="47" name="직사각형 46"/>
                <p:cNvSpPr/>
                <p:nvPr/>
              </p:nvSpPr>
              <p:spPr>
                <a:xfrm>
                  <a:off x="2011680" y="1950720"/>
                  <a:ext cx="3072384" cy="865632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350" dirty="0">
                    <a:latin typeface="나눔바른펜" panose="020B0503000000000000" pitchFamily="50" charset="-127"/>
                    <a:ea typeface="나눔바른펜" panose="020B0503000000000000" pitchFamily="50" charset="-127"/>
                  </a:endParaRPr>
                </a:p>
              </p:txBody>
            </p:sp>
          </p:grpSp>
          <p:grpSp>
            <p:nvGrpSpPr>
              <p:cNvPr id="7" name="그룹 6"/>
              <p:cNvGrpSpPr/>
              <p:nvPr/>
            </p:nvGrpSpPr>
            <p:grpSpPr>
              <a:xfrm>
                <a:off x="2493530" y="6077314"/>
                <a:ext cx="1780468" cy="807818"/>
                <a:chOff x="1431976" y="944880"/>
                <a:chExt cx="4108955" cy="1871472"/>
              </a:xfrm>
              <a:grpFill/>
            </p:grpSpPr>
            <p:sp>
              <p:nvSpPr>
                <p:cNvPr id="36" name="타원 35"/>
                <p:cNvSpPr/>
                <p:nvPr/>
              </p:nvSpPr>
              <p:spPr>
                <a:xfrm>
                  <a:off x="1431976" y="1719072"/>
                  <a:ext cx="1097280" cy="10972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350">
                    <a:latin typeface="나눔바른펜" panose="020B0503000000000000" pitchFamily="50" charset="-127"/>
                    <a:ea typeface="나눔바른펜" panose="020B0503000000000000" pitchFamily="50" charset="-127"/>
                  </a:endParaRPr>
                </a:p>
              </p:txBody>
            </p:sp>
            <p:sp>
              <p:nvSpPr>
                <p:cNvPr id="37" name="타원 36"/>
                <p:cNvSpPr/>
                <p:nvPr/>
              </p:nvSpPr>
              <p:spPr>
                <a:xfrm>
                  <a:off x="4443651" y="1719072"/>
                  <a:ext cx="1097280" cy="10972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350" dirty="0">
                    <a:latin typeface="나눔바른펜" panose="020B0503000000000000" pitchFamily="50" charset="-127"/>
                    <a:ea typeface="나눔바른펜" panose="020B0503000000000000" pitchFamily="50" charset="-127"/>
                  </a:endParaRPr>
                </a:p>
              </p:txBody>
            </p:sp>
            <p:sp>
              <p:nvSpPr>
                <p:cNvPr id="38" name="타원 37"/>
                <p:cNvSpPr/>
                <p:nvPr/>
              </p:nvSpPr>
              <p:spPr>
                <a:xfrm>
                  <a:off x="2191151" y="1304637"/>
                  <a:ext cx="859536" cy="85953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350" dirty="0">
                    <a:latin typeface="나눔바른펜" panose="020B0503000000000000" pitchFamily="50" charset="-127"/>
                    <a:ea typeface="나눔바른펜" panose="020B0503000000000000" pitchFamily="50" charset="-127"/>
                  </a:endParaRPr>
                </a:p>
              </p:txBody>
            </p:sp>
            <p:sp>
              <p:nvSpPr>
                <p:cNvPr id="39" name="타원 38"/>
                <p:cNvSpPr/>
                <p:nvPr/>
              </p:nvSpPr>
              <p:spPr>
                <a:xfrm>
                  <a:off x="2886455" y="944880"/>
                  <a:ext cx="1322832" cy="132283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350" dirty="0">
                    <a:latin typeface="나눔바른펜" panose="020B0503000000000000" pitchFamily="50" charset="-127"/>
                    <a:ea typeface="나눔바른펜" panose="020B0503000000000000" pitchFamily="50" charset="-127"/>
                  </a:endParaRPr>
                </a:p>
              </p:txBody>
            </p:sp>
            <p:sp>
              <p:nvSpPr>
                <p:cNvPr id="40" name="타원 39"/>
                <p:cNvSpPr/>
                <p:nvPr/>
              </p:nvSpPr>
              <p:spPr>
                <a:xfrm>
                  <a:off x="3933225" y="1472300"/>
                  <a:ext cx="859536" cy="85953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350" dirty="0">
                    <a:latin typeface="나눔바른펜" panose="020B0503000000000000" pitchFamily="50" charset="-127"/>
                    <a:ea typeface="나눔바른펜" panose="020B0503000000000000" pitchFamily="50" charset="-127"/>
                  </a:endParaRPr>
                </a:p>
              </p:txBody>
            </p:sp>
            <p:sp>
              <p:nvSpPr>
                <p:cNvPr id="41" name="직사각형 40"/>
                <p:cNvSpPr/>
                <p:nvPr/>
              </p:nvSpPr>
              <p:spPr>
                <a:xfrm>
                  <a:off x="2011680" y="1950720"/>
                  <a:ext cx="3072384" cy="865632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350" dirty="0">
                    <a:latin typeface="나눔바른펜" panose="020B0503000000000000" pitchFamily="50" charset="-127"/>
                    <a:ea typeface="나눔바른펜" panose="020B0503000000000000" pitchFamily="50" charset="-127"/>
                  </a:endParaRPr>
                </a:p>
              </p:txBody>
            </p:sp>
          </p:grpSp>
          <p:grpSp>
            <p:nvGrpSpPr>
              <p:cNvPr id="8" name="그룹 7"/>
              <p:cNvGrpSpPr/>
              <p:nvPr/>
            </p:nvGrpSpPr>
            <p:grpSpPr>
              <a:xfrm>
                <a:off x="3874682" y="6052034"/>
                <a:ext cx="1780468" cy="807818"/>
                <a:chOff x="1431976" y="944880"/>
                <a:chExt cx="4108955" cy="1871472"/>
              </a:xfrm>
              <a:grpFill/>
            </p:grpSpPr>
            <p:sp>
              <p:nvSpPr>
                <p:cNvPr id="30" name="타원 29"/>
                <p:cNvSpPr/>
                <p:nvPr/>
              </p:nvSpPr>
              <p:spPr>
                <a:xfrm>
                  <a:off x="1431976" y="1719072"/>
                  <a:ext cx="1097280" cy="109727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350">
                    <a:latin typeface="나눔바른펜" panose="020B0503000000000000" pitchFamily="50" charset="-127"/>
                    <a:ea typeface="나눔바른펜" panose="020B0503000000000000" pitchFamily="50" charset="-127"/>
                  </a:endParaRPr>
                </a:p>
              </p:txBody>
            </p:sp>
            <p:sp>
              <p:nvSpPr>
                <p:cNvPr id="31" name="타원 30"/>
                <p:cNvSpPr/>
                <p:nvPr/>
              </p:nvSpPr>
              <p:spPr>
                <a:xfrm>
                  <a:off x="4443651" y="1719072"/>
                  <a:ext cx="1097280" cy="10972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350" dirty="0">
                    <a:latin typeface="나눔바른펜" panose="020B0503000000000000" pitchFamily="50" charset="-127"/>
                    <a:ea typeface="나눔바른펜" panose="020B0503000000000000" pitchFamily="50" charset="-127"/>
                  </a:endParaRPr>
                </a:p>
              </p:txBody>
            </p:sp>
            <p:sp>
              <p:nvSpPr>
                <p:cNvPr id="32" name="타원 31"/>
                <p:cNvSpPr/>
                <p:nvPr/>
              </p:nvSpPr>
              <p:spPr>
                <a:xfrm>
                  <a:off x="2191151" y="1304637"/>
                  <a:ext cx="859536" cy="85953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350" dirty="0">
                    <a:latin typeface="나눔바른펜" panose="020B0503000000000000" pitchFamily="50" charset="-127"/>
                    <a:ea typeface="나눔바른펜" panose="020B0503000000000000" pitchFamily="50" charset="-127"/>
                  </a:endParaRPr>
                </a:p>
              </p:txBody>
            </p:sp>
            <p:sp>
              <p:nvSpPr>
                <p:cNvPr id="33" name="타원 32"/>
                <p:cNvSpPr/>
                <p:nvPr/>
              </p:nvSpPr>
              <p:spPr>
                <a:xfrm>
                  <a:off x="2886455" y="944880"/>
                  <a:ext cx="1322832" cy="132283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350" dirty="0">
                    <a:latin typeface="나눔바른펜" panose="020B0503000000000000" pitchFamily="50" charset="-127"/>
                    <a:ea typeface="나눔바른펜" panose="020B0503000000000000" pitchFamily="50" charset="-127"/>
                  </a:endParaRPr>
                </a:p>
              </p:txBody>
            </p:sp>
            <p:sp>
              <p:nvSpPr>
                <p:cNvPr id="34" name="타원 33"/>
                <p:cNvSpPr/>
                <p:nvPr/>
              </p:nvSpPr>
              <p:spPr>
                <a:xfrm>
                  <a:off x="3933225" y="1472300"/>
                  <a:ext cx="859536" cy="85953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350" dirty="0">
                    <a:latin typeface="나눔바른펜" panose="020B0503000000000000" pitchFamily="50" charset="-127"/>
                    <a:ea typeface="나눔바른펜" panose="020B0503000000000000" pitchFamily="50" charset="-127"/>
                  </a:endParaRPr>
                </a:p>
              </p:txBody>
            </p:sp>
            <p:sp>
              <p:nvSpPr>
                <p:cNvPr id="35" name="직사각형 34"/>
                <p:cNvSpPr/>
                <p:nvPr/>
              </p:nvSpPr>
              <p:spPr>
                <a:xfrm>
                  <a:off x="2011680" y="1950720"/>
                  <a:ext cx="3072384" cy="865632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350" dirty="0">
                    <a:latin typeface="나눔바른펜" panose="020B0503000000000000" pitchFamily="50" charset="-127"/>
                    <a:ea typeface="나눔바른펜" panose="020B0503000000000000" pitchFamily="50" charset="-127"/>
                  </a:endParaRPr>
                </a:p>
              </p:txBody>
            </p:sp>
          </p:grpSp>
          <p:grpSp>
            <p:nvGrpSpPr>
              <p:cNvPr id="9" name="그룹 8"/>
              <p:cNvGrpSpPr/>
              <p:nvPr/>
            </p:nvGrpSpPr>
            <p:grpSpPr>
              <a:xfrm>
                <a:off x="5235198" y="6054407"/>
                <a:ext cx="1780468" cy="807818"/>
                <a:chOff x="1431976" y="944880"/>
                <a:chExt cx="4108955" cy="1871472"/>
              </a:xfrm>
              <a:grpFill/>
            </p:grpSpPr>
            <p:sp>
              <p:nvSpPr>
                <p:cNvPr id="24" name="타원 23"/>
                <p:cNvSpPr/>
                <p:nvPr/>
              </p:nvSpPr>
              <p:spPr>
                <a:xfrm>
                  <a:off x="1431976" y="1719072"/>
                  <a:ext cx="1097280" cy="10972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350">
                    <a:latin typeface="나눔바른펜" panose="020B0503000000000000" pitchFamily="50" charset="-127"/>
                    <a:ea typeface="나눔바른펜" panose="020B0503000000000000" pitchFamily="50" charset="-127"/>
                  </a:endParaRPr>
                </a:p>
              </p:txBody>
            </p:sp>
            <p:sp>
              <p:nvSpPr>
                <p:cNvPr id="25" name="타원 24"/>
                <p:cNvSpPr/>
                <p:nvPr/>
              </p:nvSpPr>
              <p:spPr>
                <a:xfrm>
                  <a:off x="4443651" y="1719072"/>
                  <a:ext cx="1097280" cy="10972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350" dirty="0">
                    <a:latin typeface="나눔바른펜" panose="020B0503000000000000" pitchFamily="50" charset="-127"/>
                    <a:ea typeface="나눔바른펜" panose="020B0503000000000000" pitchFamily="50" charset="-127"/>
                  </a:endParaRPr>
                </a:p>
              </p:txBody>
            </p:sp>
            <p:sp>
              <p:nvSpPr>
                <p:cNvPr id="26" name="타원 25"/>
                <p:cNvSpPr/>
                <p:nvPr/>
              </p:nvSpPr>
              <p:spPr>
                <a:xfrm>
                  <a:off x="2191151" y="1304637"/>
                  <a:ext cx="859536" cy="85953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350" dirty="0">
                    <a:latin typeface="나눔바른펜" panose="020B0503000000000000" pitchFamily="50" charset="-127"/>
                    <a:ea typeface="나눔바른펜" panose="020B0503000000000000" pitchFamily="50" charset="-127"/>
                  </a:endParaRPr>
                </a:p>
              </p:txBody>
            </p:sp>
            <p:sp>
              <p:nvSpPr>
                <p:cNvPr id="27" name="타원 26"/>
                <p:cNvSpPr/>
                <p:nvPr/>
              </p:nvSpPr>
              <p:spPr>
                <a:xfrm>
                  <a:off x="2886455" y="944880"/>
                  <a:ext cx="1322832" cy="132283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350" dirty="0">
                    <a:latin typeface="나눔바른펜" panose="020B0503000000000000" pitchFamily="50" charset="-127"/>
                    <a:ea typeface="나눔바른펜" panose="020B0503000000000000" pitchFamily="50" charset="-127"/>
                  </a:endParaRPr>
                </a:p>
              </p:txBody>
            </p:sp>
            <p:sp>
              <p:nvSpPr>
                <p:cNvPr id="28" name="타원 27"/>
                <p:cNvSpPr/>
                <p:nvPr/>
              </p:nvSpPr>
              <p:spPr>
                <a:xfrm>
                  <a:off x="3933225" y="1472300"/>
                  <a:ext cx="859536" cy="85953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350" dirty="0">
                    <a:latin typeface="나눔바른펜" panose="020B0503000000000000" pitchFamily="50" charset="-127"/>
                    <a:ea typeface="나눔바른펜" panose="020B0503000000000000" pitchFamily="50" charset="-127"/>
                  </a:endParaRPr>
                </a:p>
              </p:txBody>
            </p:sp>
            <p:sp>
              <p:nvSpPr>
                <p:cNvPr id="29" name="직사각형 28"/>
                <p:cNvSpPr/>
                <p:nvPr/>
              </p:nvSpPr>
              <p:spPr>
                <a:xfrm>
                  <a:off x="2011680" y="1950719"/>
                  <a:ext cx="3072384" cy="865633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350" dirty="0">
                    <a:latin typeface="나눔바른펜" panose="020B0503000000000000" pitchFamily="50" charset="-127"/>
                    <a:ea typeface="나눔바른펜" panose="020B0503000000000000" pitchFamily="50" charset="-127"/>
                  </a:endParaRPr>
                </a:p>
              </p:txBody>
            </p:sp>
          </p:grpSp>
          <p:grpSp>
            <p:nvGrpSpPr>
              <p:cNvPr id="10" name="그룹 9"/>
              <p:cNvGrpSpPr/>
              <p:nvPr/>
            </p:nvGrpSpPr>
            <p:grpSpPr>
              <a:xfrm>
                <a:off x="6636658" y="6056780"/>
                <a:ext cx="1780468" cy="807818"/>
                <a:chOff x="1431976" y="944880"/>
                <a:chExt cx="4108955" cy="1871472"/>
              </a:xfrm>
              <a:grpFill/>
            </p:grpSpPr>
            <p:sp>
              <p:nvSpPr>
                <p:cNvPr id="18" name="타원 17"/>
                <p:cNvSpPr/>
                <p:nvPr/>
              </p:nvSpPr>
              <p:spPr>
                <a:xfrm>
                  <a:off x="1431976" y="1719072"/>
                  <a:ext cx="1097280" cy="10972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350">
                    <a:latin typeface="나눔바른펜" panose="020B0503000000000000" pitchFamily="50" charset="-127"/>
                    <a:ea typeface="나눔바른펜" panose="020B0503000000000000" pitchFamily="50" charset="-127"/>
                  </a:endParaRPr>
                </a:p>
              </p:txBody>
            </p:sp>
            <p:sp>
              <p:nvSpPr>
                <p:cNvPr id="19" name="타원 18"/>
                <p:cNvSpPr/>
                <p:nvPr/>
              </p:nvSpPr>
              <p:spPr>
                <a:xfrm>
                  <a:off x="4443651" y="1719072"/>
                  <a:ext cx="1097280" cy="10972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350" dirty="0">
                    <a:latin typeface="나눔바른펜" panose="020B0503000000000000" pitchFamily="50" charset="-127"/>
                    <a:ea typeface="나눔바른펜" panose="020B0503000000000000" pitchFamily="50" charset="-127"/>
                  </a:endParaRPr>
                </a:p>
              </p:txBody>
            </p:sp>
            <p:sp>
              <p:nvSpPr>
                <p:cNvPr id="20" name="타원 19"/>
                <p:cNvSpPr/>
                <p:nvPr/>
              </p:nvSpPr>
              <p:spPr>
                <a:xfrm>
                  <a:off x="2191151" y="1304637"/>
                  <a:ext cx="859536" cy="85953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350" dirty="0">
                    <a:latin typeface="나눔바른펜" panose="020B0503000000000000" pitchFamily="50" charset="-127"/>
                    <a:ea typeface="나눔바른펜" panose="020B0503000000000000" pitchFamily="50" charset="-127"/>
                  </a:endParaRPr>
                </a:p>
              </p:txBody>
            </p:sp>
            <p:sp>
              <p:nvSpPr>
                <p:cNvPr id="21" name="타원 20"/>
                <p:cNvSpPr/>
                <p:nvPr/>
              </p:nvSpPr>
              <p:spPr>
                <a:xfrm>
                  <a:off x="2886455" y="944880"/>
                  <a:ext cx="1322832" cy="132283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350" dirty="0">
                    <a:latin typeface="나눔바른펜" panose="020B0503000000000000" pitchFamily="50" charset="-127"/>
                    <a:ea typeface="나눔바른펜" panose="020B0503000000000000" pitchFamily="50" charset="-127"/>
                  </a:endParaRPr>
                </a:p>
              </p:txBody>
            </p:sp>
            <p:sp>
              <p:nvSpPr>
                <p:cNvPr id="22" name="타원 21"/>
                <p:cNvSpPr/>
                <p:nvPr/>
              </p:nvSpPr>
              <p:spPr>
                <a:xfrm>
                  <a:off x="3933225" y="1472300"/>
                  <a:ext cx="859536" cy="85953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350" dirty="0">
                    <a:latin typeface="나눔바른펜" panose="020B0503000000000000" pitchFamily="50" charset="-127"/>
                    <a:ea typeface="나눔바른펜" panose="020B0503000000000000" pitchFamily="50" charset="-127"/>
                  </a:endParaRPr>
                </a:p>
              </p:txBody>
            </p:sp>
            <p:sp>
              <p:nvSpPr>
                <p:cNvPr id="23" name="직사각형 22"/>
                <p:cNvSpPr/>
                <p:nvPr/>
              </p:nvSpPr>
              <p:spPr>
                <a:xfrm>
                  <a:off x="2011680" y="1950720"/>
                  <a:ext cx="3072384" cy="865632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350" dirty="0">
                    <a:latin typeface="나눔바른펜" panose="020B0503000000000000" pitchFamily="50" charset="-127"/>
                    <a:ea typeface="나눔바른펜" panose="020B0503000000000000" pitchFamily="50" charset="-127"/>
                  </a:endParaRPr>
                </a:p>
              </p:txBody>
            </p:sp>
          </p:grpSp>
          <p:grpSp>
            <p:nvGrpSpPr>
              <p:cNvPr id="11" name="그룹 10"/>
              <p:cNvGrpSpPr/>
              <p:nvPr/>
            </p:nvGrpSpPr>
            <p:grpSpPr>
              <a:xfrm>
                <a:off x="7997174" y="6059277"/>
                <a:ext cx="1780468" cy="807818"/>
                <a:chOff x="1431976" y="944880"/>
                <a:chExt cx="4108955" cy="1871472"/>
              </a:xfrm>
              <a:grpFill/>
            </p:grpSpPr>
            <p:sp>
              <p:nvSpPr>
                <p:cNvPr id="12" name="타원 11"/>
                <p:cNvSpPr/>
                <p:nvPr/>
              </p:nvSpPr>
              <p:spPr>
                <a:xfrm>
                  <a:off x="1431976" y="1719072"/>
                  <a:ext cx="1097280" cy="10972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350"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3" name="타원 12"/>
                <p:cNvSpPr/>
                <p:nvPr/>
              </p:nvSpPr>
              <p:spPr>
                <a:xfrm>
                  <a:off x="4443651" y="1719072"/>
                  <a:ext cx="1097280" cy="10972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350" dirty="0"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4" name="타원 13"/>
                <p:cNvSpPr/>
                <p:nvPr/>
              </p:nvSpPr>
              <p:spPr>
                <a:xfrm>
                  <a:off x="2191151" y="1304637"/>
                  <a:ext cx="859536" cy="85953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350" dirty="0"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5" name="타원 14"/>
                <p:cNvSpPr/>
                <p:nvPr/>
              </p:nvSpPr>
              <p:spPr>
                <a:xfrm>
                  <a:off x="2886455" y="944880"/>
                  <a:ext cx="1322832" cy="132283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350" dirty="0"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6" name="타원 15"/>
                <p:cNvSpPr/>
                <p:nvPr/>
              </p:nvSpPr>
              <p:spPr>
                <a:xfrm>
                  <a:off x="3933225" y="1472300"/>
                  <a:ext cx="859536" cy="85953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350" dirty="0"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7" name="직사각형 16"/>
                <p:cNvSpPr/>
                <p:nvPr/>
              </p:nvSpPr>
              <p:spPr>
                <a:xfrm>
                  <a:off x="2011680" y="1950720"/>
                  <a:ext cx="3072384" cy="865632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350" dirty="0"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p:grpSp>
        </p:grpSp>
        <p:sp>
          <p:nvSpPr>
            <p:cNvPr id="4" name="직사각형 3"/>
            <p:cNvSpPr/>
            <p:nvPr/>
          </p:nvSpPr>
          <p:spPr>
            <a:xfrm>
              <a:off x="-1" y="1553558"/>
              <a:ext cx="9208901" cy="530444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34" name="TextBox 233">
            <a:extLst>
              <a:ext uri="{FF2B5EF4-FFF2-40B4-BE49-F238E27FC236}">
                <a16:creationId xmlns:a16="http://schemas.microsoft.com/office/drawing/2014/main" id="{DD8A26F6-6460-4295-9671-2ACF5F6F5A13}"/>
              </a:ext>
            </a:extLst>
          </p:cNvPr>
          <p:cNvSpPr txBox="1"/>
          <p:nvPr/>
        </p:nvSpPr>
        <p:spPr>
          <a:xfrm>
            <a:off x="1627776" y="36091"/>
            <a:ext cx="595334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기 대 효 과</a:t>
            </a:r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24AB9EC9-791B-4522-9FE5-C298B9D27670}"/>
              </a:ext>
            </a:extLst>
          </p:cNvPr>
          <p:cNvSpPr txBox="1"/>
          <p:nvPr/>
        </p:nvSpPr>
        <p:spPr>
          <a:xfrm>
            <a:off x="894992" y="1500599"/>
            <a:ext cx="78771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>
                <a:solidFill>
                  <a:srgbClr val="7030A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추위</a:t>
            </a:r>
            <a:r>
              <a:rPr lang="ko-KR" altLang="en-US" sz="36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를 많이 타서 외출 전 옷 </a:t>
            </a:r>
            <a:r>
              <a:rPr lang="ko-KR" altLang="en-US" sz="3600" b="1" dirty="0">
                <a:solidFill>
                  <a:srgbClr val="7030A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결정에 신중한 </a:t>
            </a:r>
            <a:r>
              <a:rPr lang="en-US" altLang="ko-KR" sz="36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C</a:t>
            </a:r>
            <a:r>
              <a:rPr lang="ko-KR" altLang="en-US" sz="36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씨</a:t>
            </a:r>
            <a:endParaRPr lang="ko-KR" altLang="en-US" sz="28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6F6535F6-86BA-46C9-ABB7-E0B3B239B9A5}"/>
              </a:ext>
            </a:extLst>
          </p:cNvPr>
          <p:cNvSpPr txBox="1"/>
          <p:nvPr/>
        </p:nvSpPr>
        <p:spPr>
          <a:xfrm>
            <a:off x="-314631" y="6032580"/>
            <a:ext cx="101272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무작정 두껍게 입지 않아도</a:t>
            </a:r>
            <a:r>
              <a:rPr lang="en-US" altLang="ko-KR" sz="32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32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옷을 고르는 </a:t>
            </a:r>
            <a:r>
              <a:rPr lang="ko-KR" altLang="en-US" sz="3200" b="1" dirty="0">
                <a:solidFill>
                  <a:srgbClr val="FF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시간이 단축 </a:t>
            </a:r>
            <a:r>
              <a:rPr lang="ko-KR" altLang="en-US" sz="32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되었다</a:t>
            </a:r>
            <a:r>
              <a:rPr lang="en-US" altLang="ko-KR" sz="32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  <a:endParaRPr lang="ko-KR" altLang="en-US" sz="24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pic>
        <p:nvPicPr>
          <p:cNvPr id="6146" name="Picture 2" descr="ê³ ë¯¼ ìì´ì½ì ëí ì´ë¯¸ì§ ê²ìê²°ê³¼">
            <a:extLst>
              <a:ext uri="{FF2B5EF4-FFF2-40B4-BE49-F238E27FC236}">
                <a16:creationId xmlns:a16="http://schemas.microsoft.com/office/drawing/2014/main" id="{F79F9922-8CE9-455B-AD79-3BAFE63191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44800" y1="45200" x2="44800" y2="45200"/>
                        <a14:foregroundMark x1="71333" y1="12667" x2="71333" y2="12667"/>
                        <a14:foregroundMark x1="63867" y1="22400" x2="63867" y2="22400"/>
                        <a14:backgroundMark x1="63200" y1="53467" x2="63200" y2="53467"/>
                        <a14:backgroundMark x1="38267" y1="52533" x2="38267" y2="52533"/>
                        <a14:backgroundMark x1="38000" y1="49333" x2="38000" y2="49333"/>
                        <a14:backgroundMark x1="37733" y1="52667" x2="37733" y2="52667"/>
                        <a14:backgroundMark x1="72667" y1="50000" x2="72667" y2="5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2647" y="2067567"/>
            <a:ext cx="4194648" cy="4194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5" name="타원 224">
            <a:extLst>
              <a:ext uri="{FF2B5EF4-FFF2-40B4-BE49-F238E27FC236}">
                <a16:creationId xmlns:a16="http://schemas.microsoft.com/office/drawing/2014/main" id="{C4C786E4-D3AA-485D-9E14-0E901AED3F24}"/>
              </a:ext>
            </a:extLst>
          </p:cNvPr>
          <p:cNvSpPr/>
          <p:nvPr/>
        </p:nvSpPr>
        <p:spPr>
          <a:xfrm>
            <a:off x="3864419" y="3696373"/>
            <a:ext cx="1254926" cy="64633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4421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149586" y="1208500"/>
            <a:ext cx="5027157" cy="2332132"/>
            <a:chOff x="2220236" y="4090737"/>
            <a:chExt cx="4643456" cy="2154131"/>
          </a:xfrm>
          <a:solidFill>
            <a:srgbClr val="87BCE6"/>
          </a:solidFill>
        </p:grpSpPr>
        <p:grpSp>
          <p:nvGrpSpPr>
            <p:cNvPr id="3" name="그룹 2"/>
            <p:cNvGrpSpPr/>
            <p:nvPr/>
          </p:nvGrpSpPr>
          <p:grpSpPr>
            <a:xfrm>
              <a:off x="2220236" y="4090737"/>
              <a:ext cx="4643456" cy="2154131"/>
              <a:chOff x="1536192" y="1100395"/>
              <a:chExt cx="3888597" cy="1715957"/>
            </a:xfrm>
            <a:grpFill/>
          </p:grpSpPr>
          <p:sp>
            <p:nvSpPr>
              <p:cNvPr id="11" name="타원 10"/>
              <p:cNvSpPr/>
              <p:nvPr/>
            </p:nvSpPr>
            <p:spPr>
              <a:xfrm>
                <a:off x="1536192" y="1719072"/>
                <a:ext cx="1097280" cy="10972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350">
                  <a:latin typeface="나눔바른펜" panose="020B0503000000000000" pitchFamily="50" charset="-127"/>
                  <a:ea typeface="나눔바른펜" panose="020B0503000000000000" pitchFamily="50" charset="-127"/>
                </a:endParaRPr>
              </a:p>
            </p:txBody>
          </p:sp>
          <p:sp>
            <p:nvSpPr>
              <p:cNvPr id="12" name="타원 11"/>
              <p:cNvSpPr/>
              <p:nvPr/>
            </p:nvSpPr>
            <p:spPr>
              <a:xfrm>
                <a:off x="4327509" y="1719072"/>
                <a:ext cx="1097280" cy="10972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350" dirty="0">
                  <a:latin typeface="나눔바른펜" panose="020B0503000000000000" pitchFamily="50" charset="-127"/>
                  <a:ea typeface="나눔바른펜" panose="020B0503000000000000" pitchFamily="50" charset="-127"/>
                </a:endParaRPr>
              </a:p>
            </p:txBody>
          </p:sp>
          <p:sp>
            <p:nvSpPr>
              <p:cNvPr id="13" name="타원 12"/>
              <p:cNvSpPr/>
              <p:nvPr/>
            </p:nvSpPr>
            <p:spPr>
              <a:xfrm>
                <a:off x="2249424" y="1408176"/>
                <a:ext cx="859536" cy="85953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350">
                  <a:latin typeface="나눔바른펜" panose="020B0503000000000000" pitchFamily="50" charset="-127"/>
                  <a:ea typeface="나눔바른펜" panose="020B0503000000000000" pitchFamily="50" charset="-127"/>
                </a:endParaRPr>
              </a:p>
            </p:txBody>
          </p:sp>
          <p:sp>
            <p:nvSpPr>
              <p:cNvPr id="14" name="타원 13"/>
              <p:cNvSpPr/>
              <p:nvPr/>
            </p:nvSpPr>
            <p:spPr>
              <a:xfrm>
                <a:off x="2871216" y="1100395"/>
                <a:ext cx="1322832" cy="12769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350" dirty="0">
                  <a:latin typeface="나눔바른펜" panose="020B0503000000000000" pitchFamily="50" charset="-127"/>
                  <a:ea typeface="나눔바른펜" panose="020B0503000000000000" pitchFamily="50" charset="-127"/>
                </a:endParaRPr>
              </a:p>
            </p:txBody>
          </p:sp>
          <p:sp>
            <p:nvSpPr>
              <p:cNvPr id="15" name="타원 14"/>
              <p:cNvSpPr/>
              <p:nvPr/>
            </p:nvSpPr>
            <p:spPr>
              <a:xfrm>
                <a:off x="3877056" y="1533144"/>
                <a:ext cx="859536" cy="85953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350">
                  <a:latin typeface="나눔바른펜" panose="020B0503000000000000" pitchFamily="50" charset="-127"/>
                  <a:ea typeface="나눔바른펜" panose="020B0503000000000000" pitchFamily="50" charset="-127"/>
                </a:endParaRPr>
              </a:p>
            </p:txBody>
          </p:sp>
          <p:sp>
            <p:nvSpPr>
              <p:cNvPr id="16" name="직사각형 15"/>
              <p:cNvSpPr/>
              <p:nvPr/>
            </p:nvSpPr>
            <p:spPr>
              <a:xfrm>
                <a:off x="2011680" y="1950720"/>
                <a:ext cx="2893422" cy="86563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350" dirty="0">
                  <a:latin typeface="나눔바른펜" panose="020B0503000000000000" pitchFamily="50" charset="-127"/>
                  <a:ea typeface="나눔바른펜" panose="020B0503000000000000" pitchFamily="50" charset="-127"/>
                </a:endParaRPr>
              </a:p>
            </p:txBody>
          </p:sp>
        </p:grpSp>
        <p:grpSp>
          <p:nvGrpSpPr>
            <p:cNvPr id="4" name="그룹 3"/>
            <p:cNvGrpSpPr/>
            <p:nvPr/>
          </p:nvGrpSpPr>
          <p:grpSpPr>
            <a:xfrm>
              <a:off x="2370342" y="4227096"/>
              <a:ext cx="4357255" cy="1871472"/>
              <a:chOff x="1431976" y="944880"/>
              <a:chExt cx="4108955" cy="1871472"/>
            </a:xfrm>
            <a:grpFill/>
          </p:grpSpPr>
          <p:sp>
            <p:nvSpPr>
              <p:cNvPr id="5" name="타원 4"/>
              <p:cNvSpPr/>
              <p:nvPr/>
            </p:nvSpPr>
            <p:spPr>
              <a:xfrm>
                <a:off x="1431976" y="1719072"/>
                <a:ext cx="1097280" cy="10972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350">
                  <a:latin typeface="나눔바른펜" panose="020B0503000000000000" pitchFamily="50" charset="-127"/>
                  <a:ea typeface="나눔바른펜" panose="020B0503000000000000" pitchFamily="50" charset="-127"/>
                </a:endParaRPr>
              </a:p>
            </p:txBody>
          </p:sp>
          <p:sp>
            <p:nvSpPr>
              <p:cNvPr id="6" name="타원 5"/>
              <p:cNvSpPr/>
              <p:nvPr/>
            </p:nvSpPr>
            <p:spPr>
              <a:xfrm>
                <a:off x="4443651" y="1719072"/>
                <a:ext cx="1097280" cy="10972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350" dirty="0">
                  <a:latin typeface="나눔바른펜" panose="020B0503000000000000" pitchFamily="50" charset="-127"/>
                  <a:ea typeface="나눔바른펜" panose="020B0503000000000000" pitchFamily="50" charset="-127"/>
                </a:endParaRPr>
              </a:p>
            </p:txBody>
          </p:sp>
          <p:sp>
            <p:nvSpPr>
              <p:cNvPr id="7" name="타원 6"/>
              <p:cNvSpPr/>
              <p:nvPr/>
            </p:nvSpPr>
            <p:spPr>
              <a:xfrm>
                <a:off x="2191151" y="1304637"/>
                <a:ext cx="859536" cy="85953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350" dirty="0">
                  <a:latin typeface="나눔바른펜" panose="020B0503000000000000" pitchFamily="50" charset="-127"/>
                  <a:ea typeface="나눔바른펜" panose="020B0503000000000000" pitchFamily="50" charset="-127"/>
                </a:endParaRPr>
              </a:p>
            </p:txBody>
          </p:sp>
          <p:sp>
            <p:nvSpPr>
              <p:cNvPr id="8" name="타원 7"/>
              <p:cNvSpPr/>
              <p:nvPr/>
            </p:nvSpPr>
            <p:spPr>
              <a:xfrm>
                <a:off x="2886455" y="944880"/>
                <a:ext cx="1322832" cy="132283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350" dirty="0">
                  <a:latin typeface="나눔바른펜" panose="020B0503000000000000" pitchFamily="50" charset="-127"/>
                  <a:ea typeface="나눔바른펜" panose="020B0503000000000000" pitchFamily="50" charset="-127"/>
                </a:endParaRPr>
              </a:p>
            </p:txBody>
          </p:sp>
          <p:sp>
            <p:nvSpPr>
              <p:cNvPr id="9" name="타원 8"/>
              <p:cNvSpPr/>
              <p:nvPr/>
            </p:nvSpPr>
            <p:spPr>
              <a:xfrm>
                <a:off x="3933225" y="1472300"/>
                <a:ext cx="859536" cy="85953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350" dirty="0">
                  <a:latin typeface="나눔바른펜" panose="020B0503000000000000" pitchFamily="50" charset="-127"/>
                  <a:ea typeface="나눔바른펜" panose="020B0503000000000000" pitchFamily="50" charset="-127"/>
                </a:endParaRPr>
              </a:p>
            </p:txBody>
          </p:sp>
          <p:sp>
            <p:nvSpPr>
              <p:cNvPr id="10" name="직사각형 9"/>
              <p:cNvSpPr/>
              <p:nvPr/>
            </p:nvSpPr>
            <p:spPr>
              <a:xfrm>
                <a:off x="2011680" y="1950720"/>
                <a:ext cx="3072384" cy="86563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350" dirty="0">
                  <a:latin typeface="나눔바른펜" panose="020B0503000000000000" pitchFamily="50" charset="-127"/>
                  <a:ea typeface="나눔바른펜" panose="020B0503000000000000" pitchFamily="50" charset="-127"/>
                </a:endParaRPr>
              </a:p>
            </p:txBody>
          </p:sp>
        </p:grpSp>
      </p:grpSp>
      <p:pic>
        <p:nvPicPr>
          <p:cNvPr id="17" name="그림 16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2718" y="4940380"/>
            <a:ext cx="697961" cy="697961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6910" y="4683775"/>
            <a:ext cx="880135" cy="880135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7642" y="4650053"/>
            <a:ext cx="948845" cy="948845"/>
          </a:xfrm>
          <a:prstGeom prst="rect">
            <a:avLst/>
          </a:prstGeom>
        </p:spPr>
      </p:pic>
      <p:cxnSp>
        <p:nvCxnSpPr>
          <p:cNvPr id="20" name="직선 연결선 19"/>
          <p:cNvCxnSpPr/>
          <p:nvPr/>
        </p:nvCxnSpPr>
        <p:spPr>
          <a:xfrm>
            <a:off x="3439544" y="3525421"/>
            <a:ext cx="0" cy="660141"/>
          </a:xfrm>
          <a:prstGeom prst="line">
            <a:avLst/>
          </a:prstGeom>
          <a:ln w="28575">
            <a:solidFill>
              <a:srgbClr val="A6CCEC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 flipH="1">
            <a:off x="3174184" y="4096932"/>
            <a:ext cx="226362" cy="0"/>
          </a:xfrm>
          <a:prstGeom prst="line">
            <a:avLst/>
          </a:prstGeom>
          <a:ln w="28575">
            <a:solidFill>
              <a:srgbClr val="A6CCEC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 flipH="1">
            <a:off x="4107880" y="4096933"/>
            <a:ext cx="669304" cy="0"/>
          </a:xfrm>
          <a:prstGeom prst="line">
            <a:avLst/>
          </a:prstGeom>
          <a:ln w="28575">
            <a:solidFill>
              <a:srgbClr val="A6CCEC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3255997" y="4098065"/>
            <a:ext cx="0" cy="660141"/>
          </a:xfrm>
          <a:prstGeom prst="line">
            <a:avLst/>
          </a:prstGeom>
          <a:ln w="28575">
            <a:solidFill>
              <a:srgbClr val="A6CCEC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4126901" y="3525421"/>
            <a:ext cx="0" cy="660141"/>
          </a:xfrm>
          <a:prstGeom prst="line">
            <a:avLst/>
          </a:prstGeom>
          <a:ln w="28575">
            <a:solidFill>
              <a:srgbClr val="A6CCEC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4761858" y="4098065"/>
            <a:ext cx="0" cy="842315"/>
          </a:xfrm>
          <a:prstGeom prst="line">
            <a:avLst/>
          </a:prstGeom>
          <a:ln w="28575">
            <a:solidFill>
              <a:srgbClr val="A6CCEC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6240696" y="3541512"/>
            <a:ext cx="0" cy="660141"/>
          </a:xfrm>
          <a:prstGeom prst="line">
            <a:avLst/>
          </a:prstGeom>
          <a:ln w="28575">
            <a:solidFill>
              <a:srgbClr val="A6CCEC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 flipH="1">
            <a:off x="5846977" y="4111131"/>
            <a:ext cx="393719" cy="0"/>
          </a:xfrm>
          <a:prstGeom prst="line">
            <a:avLst/>
          </a:prstGeom>
          <a:ln w="28575">
            <a:solidFill>
              <a:srgbClr val="A6CCEC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>
            <a:endCxn id="18" idx="0"/>
          </p:cNvCxnSpPr>
          <p:nvPr/>
        </p:nvCxnSpPr>
        <p:spPr>
          <a:xfrm>
            <a:off x="5846976" y="4127285"/>
            <a:ext cx="2" cy="556490"/>
          </a:xfrm>
          <a:prstGeom prst="line">
            <a:avLst/>
          </a:prstGeom>
          <a:ln w="28575">
            <a:solidFill>
              <a:srgbClr val="A6CCEC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1657921" y="1998924"/>
            <a:ext cx="59533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b="1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개인데이터 수집</a:t>
            </a:r>
            <a:endParaRPr lang="ko-KR" altLang="en-US" sz="5400" b="1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658898" y="2853355"/>
            <a:ext cx="59533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데이터 수집</a:t>
            </a:r>
            <a:r>
              <a:rPr lang="en-US" altLang="ko-KR" sz="24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24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처리 방법</a:t>
            </a:r>
          </a:p>
        </p:txBody>
      </p:sp>
      <p:sp>
        <p:nvSpPr>
          <p:cNvPr id="31" name="직사각형 30"/>
          <p:cNvSpPr/>
          <p:nvPr/>
        </p:nvSpPr>
        <p:spPr>
          <a:xfrm>
            <a:off x="-5073" y="5901348"/>
            <a:ext cx="9149073" cy="956651"/>
          </a:xfrm>
          <a:prstGeom prst="rect">
            <a:avLst/>
          </a:prstGeom>
          <a:solidFill>
            <a:srgbClr val="A6C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/>
          </a:p>
        </p:txBody>
      </p:sp>
      <p:sp>
        <p:nvSpPr>
          <p:cNvPr id="32" name="직사각형 31"/>
          <p:cNvSpPr/>
          <p:nvPr/>
        </p:nvSpPr>
        <p:spPr>
          <a:xfrm>
            <a:off x="-5074" y="4032"/>
            <a:ext cx="9149073" cy="956651"/>
          </a:xfrm>
          <a:prstGeom prst="rect">
            <a:avLst/>
          </a:prstGeom>
          <a:solidFill>
            <a:srgbClr val="A6C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/>
          </a:p>
        </p:txBody>
      </p:sp>
    </p:spTree>
    <p:extLst>
      <p:ext uri="{BB962C8B-B14F-4D97-AF65-F5344CB8AC3E}">
        <p14:creationId xmlns:p14="http://schemas.microsoft.com/office/powerpoint/2010/main" val="30607317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C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그룹 52"/>
          <p:cNvGrpSpPr/>
          <p:nvPr/>
        </p:nvGrpSpPr>
        <p:grpSpPr>
          <a:xfrm>
            <a:off x="-124404" y="841483"/>
            <a:ext cx="9648262" cy="6034271"/>
            <a:chOff x="-115168" y="823728"/>
            <a:chExt cx="9648262" cy="6034271"/>
          </a:xfrm>
        </p:grpSpPr>
        <p:grpSp>
          <p:nvGrpSpPr>
            <p:cNvPr id="2" name="그룹 1"/>
            <p:cNvGrpSpPr/>
            <p:nvPr/>
          </p:nvGrpSpPr>
          <p:grpSpPr>
            <a:xfrm>
              <a:off x="-115168" y="823728"/>
              <a:ext cx="9648262" cy="834950"/>
              <a:chOff x="129380" y="6050182"/>
              <a:chExt cx="9648262" cy="834950"/>
            </a:xfrm>
            <a:solidFill>
              <a:schemeClr val="bg1"/>
            </a:solidFill>
          </p:grpSpPr>
          <p:grpSp>
            <p:nvGrpSpPr>
              <p:cNvPr id="3" name="그룹 2"/>
              <p:cNvGrpSpPr/>
              <p:nvPr/>
            </p:nvGrpSpPr>
            <p:grpSpPr>
              <a:xfrm>
                <a:off x="129380" y="6050182"/>
                <a:ext cx="1388667" cy="807818"/>
                <a:chOff x="2336173" y="944880"/>
                <a:chExt cx="3204758" cy="1871472"/>
              </a:xfrm>
              <a:grpFill/>
            </p:grpSpPr>
            <p:sp>
              <p:nvSpPr>
                <p:cNvPr id="47" name="타원 46"/>
                <p:cNvSpPr/>
                <p:nvPr/>
              </p:nvSpPr>
              <p:spPr>
                <a:xfrm>
                  <a:off x="4443651" y="1719072"/>
                  <a:ext cx="1097280" cy="10972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3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endParaRPr>
                </a:p>
              </p:txBody>
            </p:sp>
            <p:sp>
              <p:nvSpPr>
                <p:cNvPr id="48" name="타원 47"/>
                <p:cNvSpPr/>
                <p:nvPr/>
              </p:nvSpPr>
              <p:spPr>
                <a:xfrm>
                  <a:off x="2336173" y="1251254"/>
                  <a:ext cx="859536" cy="859535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3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endParaRPr>
                </a:p>
              </p:txBody>
            </p:sp>
            <p:sp>
              <p:nvSpPr>
                <p:cNvPr id="49" name="타원 48"/>
                <p:cNvSpPr/>
                <p:nvPr/>
              </p:nvSpPr>
              <p:spPr>
                <a:xfrm>
                  <a:off x="2886455" y="944880"/>
                  <a:ext cx="1322832" cy="132283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3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endParaRPr>
                </a:p>
              </p:txBody>
            </p:sp>
            <p:sp>
              <p:nvSpPr>
                <p:cNvPr id="50" name="타원 49"/>
                <p:cNvSpPr/>
                <p:nvPr/>
              </p:nvSpPr>
              <p:spPr>
                <a:xfrm>
                  <a:off x="3933225" y="1472300"/>
                  <a:ext cx="859536" cy="85953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3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endParaRPr>
                </a:p>
              </p:txBody>
            </p:sp>
            <p:sp>
              <p:nvSpPr>
                <p:cNvPr id="51" name="직사각형 50"/>
                <p:cNvSpPr/>
                <p:nvPr/>
              </p:nvSpPr>
              <p:spPr>
                <a:xfrm>
                  <a:off x="2601959" y="1950719"/>
                  <a:ext cx="2482105" cy="865633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3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endParaRPr>
                </a:p>
              </p:txBody>
            </p:sp>
          </p:grpSp>
          <p:grpSp>
            <p:nvGrpSpPr>
              <p:cNvPr id="4" name="그룹 3"/>
              <p:cNvGrpSpPr/>
              <p:nvPr/>
            </p:nvGrpSpPr>
            <p:grpSpPr>
              <a:xfrm>
                <a:off x="1095805" y="6068055"/>
                <a:ext cx="1780468" cy="807818"/>
                <a:chOff x="1431976" y="944880"/>
                <a:chExt cx="4108955" cy="1871472"/>
              </a:xfrm>
              <a:grpFill/>
            </p:grpSpPr>
            <p:sp>
              <p:nvSpPr>
                <p:cNvPr id="40" name="타원 39"/>
                <p:cNvSpPr/>
                <p:nvPr/>
              </p:nvSpPr>
              <p:spPr>
                <a:xfrm>
                  <a:off x="1431976" y="1719072"/>
                  <a:ext cx="1097280" cy="10972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펜" panose="020B0503000000000000" pitchFamily="50" charset="-127"/>
                    <a:ea typeface="나눔바른펜" panose="020B0503000000000000" pitchFamily="50" charset="-127"/>
                    <a:cs typeface="+mn-cs"/>
                  </a:endParaRPr>
                </a:p>
              </p:txBody>
            </p:sp>
            <p:sp>
              <p:nvSpPr>
                <p:cNvPr id="41" name="타원 40"/>
                <p:cNvSpPr/>
                <p:nvPr/>
              </p:nvSpPr>
              <p:spPr>
                <a:xfrm>
                  <a:off x="4443651" y="1719072"/>
                  <a:ext cx="1097280" cy="10972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3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펜" panose="020B0503000000000000" pitchFamily="50" charset="-127"/>
                    <a:ea typeface="나눔바른펜" panose="020B0503000000000000" pitchFamily="50" charset="-127"/>
                    <a:cs typeface="+mn-cs"/>
                  </a:endParaRPr>
                </a:p>
              </p:txBody>
            </p:sp>
            <p:sp>
              <p:nvSpPr>
                <p:cNvPr id="42" name="타원 41"/>
                <p:cNvSpPr/>
                <p:nvPr/>
              </p:nvSpPr>
              <p:spPr>
                <a:xfrm>
                  <a:off x="2191151" y="1304637"/>
                  <a:ext cx="859536" cy="85953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3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펜" panose="020B0503000000000000" pitchFamily="50" charset="-127"/>
                    <a:ea typeface="나눔바른펜" panose="020B0503000000000000" pitchFamily="50" charset="-127"/>
                    <a:cs typeface="+mn-cs"/>
                  </a:endParaRPr>
                </a:p>
              </p:txBody>
            </p:sp>
            <p:sp>
              <p:nvSpPr>
                <p:cNvPr id="43" name="타원 42"/>
                <p:cNvSpPr/>
                <p:nvPr/>
              </p:nvSpPr>
              <p:spPr>
                <a:xfrm>
                  <a:off x="2886455" y="944880"/>
                  <a:ext cx="1322832" cy="132283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3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펜" panose="020B0503000000000000" pitchFamily="50" charset="-127"/>
                    <a:ea typeface="나눔바른펜" panose="020B0503000000000000" pitchFamily="50" charset="-127"/>
                    <a:cs typeface="+mn-cs"/>
                  </a:endParaRPr>
                </a:p>
              </p:txBody>
            </p:sp>
            <p:sp>
              <p:nvSpPr>
                <p:cNvPr id="44" name="타원 43"/>
                <p:cNvSpPr/>
                <p:nvPr/>
              </p:nvSpPr>
              <p:spPr>
                <a:xfrm>
                  <a:off x="3933225" y="1472300"/>
                  <a:ext cx="859536" cy="85953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3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펜" panose="020B0503000000000000" pitchFamily="50" charset="-127"/>
                    <a:ea typeface="나눔바른펜" panose="020B0503000000000000" pitchFamily="50" charset="-127"/>
                    <a:cs typeface="+mn-cs"/>
                  </a:endParaRPr>
                </a:p>
              </p:txBody>
            </p:sp>
            <p:sp>
              <p:nvSpPr>
                <p:cNvPr id="45" name="직사각형 44"/>
                <p:cNvSpPr/>
                <p:nvPr/>
              </p:nvSpPr>
              <p:spPr>
                <a:xfrm>
                  <a:off x="2011680" y="1950720"/>
                  <a:ext cx="3072384" cy="865632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3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펜" panose="020B0503000000000000" pitchFamily="50" charset="-127"/>
                    <a:ea typeface="나눔바른펜" panose="020B0503000000000000" pitchFamily="50" charset="-127"/>
                    <a:cs typeface="+mn-cs"/>
                  </a:endParaRPr>
                </a:p>
              </p:txBody>
            </p:sp>
          </p:grpSp>
          <p:grpSp>
            <p:nvGrpSpPr>
              <p:cNvPr id="5" name="그룹 4"/>
              <p:cNvGrpSpPr/>
              <p:nvPr/>
            </p:nvGrpSpPr>
            <p:grpSpPr>
              <a:xfrm>
                <a:off x="2493530" y="6077314"/>
                <a:ext cx="1780468" cy="807818"/>
                <a:chOff x="1431976" y="944880"/>
                <a:chExt cx="4108955" cy="1871472"/>
              </a:xfrm>
              <a:grpFill/>
            </p:grpSpPr>
            <p:sp>
              <p:nvSpPr>
                <p:cNvPr id="34" name="타원 33"/>
                <p:cNvSpPr/>
                <p:nvPr/>
              </p:nvSpPr>
              <p:spPr>
                <a:xfrm>
                  <a:off x="1431976" y="1719072"/>
                  <a:ext cx="1097280" cy="10972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펜" panose="020B0503000000000000" pitchFamily="50" charset="-127"/>
                    <a:ea typeface="나눔바른펜" panose="020B0503000000000000" pitchFamily="50" charset="-127"/>
                    <a:cs typeface="+mn-cs"/>
                  </a:endParaRPr>
                </a:p>
              </p:txBody>
            </p:sp>
            <p:sp>
              <p:nvSpPr>
                <p:cNvPr id="35" name="타원 34"/>
                <p:cNvSpPr/>
                <p:nvPr/>
              </p:nvSpPr>
              <p:spPr>
                <a:xfrm>
                  <a:off x="4443651" y="1719072"/>
                  <a:ext cx="1097280" cy="10972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3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펜" panose="020B0503000000000000" pitchFamily="50" charset="-127"/>
                    <a:ea typeface="나눔바른펜" panose="020B0503000000000000" pitchFamily="50" charset="-127"/>
                    <a:cs typeface="+mn-cs"/>
                  </a:endParaRPr>
                </a:p>
              </p:txBody>
            </p:sp>
            <p:sp>
              <p:nvSpPr>
                <p:cNvPr id="36" name="타원 35"/>
                <p:cNvSpPr/>
                <p:nvPr/>
              </p:nvSpPr>
              <p:spPr>
                <a:xfrm>
                  <a:off x="2191151" y="1304637"/>
                  <a:ext cx="859536" cy="85953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3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펜" panose="020B0503000000000000" pitchFamily="50" charset="-127"/>
                    <a:ea typeface="나눔바른펜" panose="020B0503000000000000" pitchFamily="50" charset="-127"/>
                    <a:cs typeface="+mn-cs"/>
                  </a:endParaRPr>
                </a:p>
              </p:txBody>
            </p:sp>
            <p:sp>
              <p:nvSpPr>
                <p:cNvPr id="37" name="타원 36"/>
                <p:cNvSpPr/>
                <p:nvPr/>
              </p:nvSpPr>
              <p:spPr>
                <a:xfrm>
                  <a:off x="2886455" y="944880"/>
                  <a:ext cx="1322832" cy="132283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3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펜" panose="020B0503000000000000" pitchFamily="50" charset="-127"/>
                    <a:ea typeface="나눔바른펜" panose="020B0503000000000000" pitchFamily="50" charset="-127"/>
                    <a:cs typeface="+mn-cs"/>
                  </a:endParaRPr>
                </a:p>
              </p:txBody>
            </p:sp>
            <p:sp>
              <p:nvSpPr>
                <p:cNvPr id="38" name="타원 37"/>
                <p:cNvSpPr/>
                <p:nvPr/>
              </p:nvSpPr>
              <p:spPr>
                <a:xfrm>
                  <a:off x="3933225" y="1472300"/>
                  <a:ext cx="859536" cy="85953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3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펜" panose="020B0503000000000000" pitchFamily="50" charset="-127"/>
                    <a:ea typeface="나눔바른펜" panose="020B0503000000000000" pitchFamily="50" charset="-127"/>
                    <a:cs typeface="+mn-cs"/>
                  </a:endParaRPr>
                </a:p>
              </p:txBody>
            </p:sp>
            <p:sp>
              <p:nvSpPr>
                <p:cNvPr id="39" name="직사각형 38"/>
                <p:cNvSpPr/>
                <p:nvPr/>
              </p:nvSpPr>
              <p:spPr>
                <a:xfrm>
                  <a:off x="2011680" y="1950720"/>
                  <a:ext cx="3072384" cy="865632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3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펜" panose="020B0503000000000000" pitchFamily="50" charset="-127"/>
                    <a:ea typeface="나눔바른펜" panose="020B0503000000000000" pitchFamily="50" charset="-127"/>
                    <a:cs typeface="+mn-cs"/>
                  </a:endParaRPr>
                </a:p>
              </p:txBody>
            </p:sp>
          </p:grpSp>
          <p:grpSp>
            <p:nvGrpSpPr>
              <p:cNvPr id="6" name="그룹 5"/>
              <p:cNvGrpSpPr/>
              <p:nvPr/>
            </p:nvGrpSpPr>
            <p:grpSpPr>
              <a:xfrm>
                <a:off x="3874682" y="6052034"/>
                <a:ext cx="1780468" cy="807818"/>
                <a:chOff x="1431976" y="944880"/>
                <a:chExt cx="4108955" cy="1871472"/>
              </a:xfrm>
              <a:grpFill/>
            </p:grpSpPr>
            <p:sp>
              <p:nvSpPr>
                <p:cNvPr id="28" name="타원 27"/>
                <p:cNvSpPr/>
                <p:nvPr/>
              </p:nvSpPr>
              <p:spPr>
                <a:xfrm>
                  <a:off x="1431976" y="1719072"/>
                  <a:ext cx="1097280" cy="109727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펜" panose="020B0503000000000000" pitchFamily="50" charset="-127"/>
                    <a:ea typeface="나눔바른펜" panose="020B0503000000000000" pitchFamily="50" charset="-127"/>
                    <a:cs typeface="+mn-cs"/>
                  </a:endParaRPr>
                </a:p>
              </p:txBody>
            </p:sp>
            <p:sp>
              <p:nvSpPr>
                <p:cNvPr id="29" name="타원 28"/>
                <p:cNvSpPr/>
                <p:nvPr/>
              </p:nvSpPr>
              <p:spPr>
                <a:xfrm>
                  <a:off x="4443651" y="1719072"/>
                  <a:ext cx="1097280" cy="10972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3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펜" panose="020B0503000000000000" pitchFamily="50" charset="-127"/>
                    <a:ea typeface="나눔바른펜" panose="020B0503000000000000" pitchFamily="50" charset="-127"/>
                    <a:cs typeface="+mn-cs"/>
                  </a:endParaRPr>
                </a:p>
              </p:txBody>
            </p:sp>
            <p:sp>
              <p:nvSpPr>
                <p:cNvPr id="30" name="타원 29"/>
                <p:cNvSpPr/>
                <p:nvPr/>
              </p:nvSpPr>
              <p:spPr>
                <a:xfrm>
                  <a:off x="2191151" y="1304637"/>
                  <a:ext cx="859536" cy="85953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3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펜" panose="020B0503000000000000" pitchFamily="50" charset="-127"/>
                    <a:ea typeface="나눔바른펜" panose="020B0503000000000000" pitchFamily="50" charset="-127"/>
                    <a:cs typeface="+mn-cs"/>
                  </a:endParaRPr>
                </a:p>
              </p:txBody>
            </p:sp>
            <p:sp>
              <p:nvSpPr>
                <p:cNvPr id="31" name="타원 30"/>
                <p:cNvSpPr/>
                <p:nvPr/>
              </p:nvSpPr>
              <p:spPr>
                <a:xfrm>
                  <a:off x="2886455" y="944880"/>
                  <a:ext cx="1322832" cy="132283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3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펜" panose="020B0503000000000000" pitchFamily="50" charset="-127"/>
                    <a:ea typeface="나눔바른펜" panose="020B0503000000000000" pitchFamily="50" charset="-127"/>
                    <a:cs typeface="+mn-cs"/>
                  </a:endParaRPr>
                </a:p>
              </p:txBody>
            </p:sp>
            <p:sp>
              <p:nvSpPr>
                <p:cNvPr id="32" name="타원 31"/>
                <p:cNvSpPr/>
                <p:nvPr/>
              </p:nvSpPr>
              <p:spPr>
                <a:xfrm>
                  <a:off x="3933225" y="1472300"/>
                  <a:ext cx="859536" cy="85953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3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펜" panose="020B0503000000000000" pitchFamily="50" charset="-127"/>
                    <a:ea typeface="나눔바른펜" panose="020B0503000000000000" pitchFamily="50" charset="-127"/>
                    <a:cs typeface="+mn-cs"/>
                  </a:endParaRPr>
                </a:p>
              </p:txBody>
            </p:sp>
            <p:sp>
              <p:nvSpPr>
                <p:cNvPr id="33" name="직사각형 32"/>
                <p:cNvSpPr/>
                <p:nvPr/>
              </p:nvSpPr>
              <p:spPr>
                <a:xfrm>
                  <a:off x="2011680" y="1950720"/>
                  <a:ext cx="3072384" cy="865632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3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펜" panose="020B0503000000000000" pitchFamily="50" charset="-127"/>
                    <a:ea typeface="나눔바른펜" panose="020B0503000000000000" pitchFamily="50" charset="-127"/>
                    <a:cs typeface="+mn-cs"/>
                  </a:endParaRPr>
                </a:p>
              </p:txBody>
            </p:sp>
          </p:grpSp>
          <p:grpSp>
            <p:nvGrpSpPr>
              <p:cNvPr id="7" name="그룹 6"/>
              <p:cNvGrpSpPr/>
              <p:nvPr/>
            </p:nvGrpSpPr>
            <p:grpSpPr>
              <a:xfrm>
                <a:off x="5235198" y="6054407"/>
                <a:ext cx="1780468" cy="807818"/>
                <a:chOff x="1431976" y="944880"/>
                <a:chExt cx="4108955" cy="1871472"/>
              </a:xfrm>
              <a:grpFill/>
            </p:grpSpPr>
            <p:sp>
              <p:nvSpPr>
                <p:cNvPr id="22" name="타원 21"/>
                <p:cNvSpPr/>
                <p:nvPr/>
              </p:nvSpPr>
              <p:spPr>
                <a:xfrm>
                  <a:off x="1431976" y="1719072"/>
                  <a:ext cx="1097280" cy="10972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펜" panose="020B0503000000000000" pitchFamily="50" charset="-127"/>
                    <a:ea typeface="나눔바른펜" panose="020B0503000000000000" pitchFamily="50" charset="-127"/>
                    <a:cs typeface="+mn-cs"/>
                  </a:endParaRPr>
                </a:p>
              </p:txBody>
            </p:sp>
            <p:sp>
              <p:nvSpPr>
                <p:cNvPr id="23" name="타원 22"/>
                <p:cNvSpPr/>
                <p:nvPr/>
              </p:nvSpPr>
              <p:spPr>
                <a:xfrm>
                  <a:off x="4443651" y="1719072"/>
                  <a:ext cx="1097280" cy="10972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3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펜" panose="020B0503000000000000" pitchFamily="50" charset="-127"/>
                    <a:ea typeface="나눔바른펜" panose="020B0503000000000000" pitchFamily="50" charset="-127"/>
                    <a:cs typeface="+mn-cs"/>
                  </a:endParaRPr>
                </a:p>
              </p:txBody>
            </p:sp>
            <p:sp>
              <p:nvSpPr>
                <p:cNvPr id="24" name="타원 23"/>
                <p:cNvSpPr/>
                <p:nvPr/>
              </p:nvSpPr>
              <p:spPr>
                <a:xfrm>
                  <a:off x="2191151" y="1304637"/>
                  <a:ext cx="859536" cy="85953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3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펜" panose="020B0503000000000000" pitchFamily="50" charset="-127"/>
                    <a:ea typeface="나눔바른펜" panose="020B0503000000000000" pitchFamily="50" charset="-127"/>
                    <a:cs typeface="+mn-cs"/>
                  </a:endParaRPr>
                </a:p>
              </p:txBody>
            </p:sp>
            <p:sp>
              <p:nvSpPr>
                <p:cNvPr id="25" name="타원 24"/>
                <p:cNvSpPr/>
                <p:nvPr/>
              </p:nvSpPr>
              <p:spPr>
                <a:xfrm>
                  <a:off x="2886455" y="944880"/>
                  <a:ext cx="1322832" cy="132283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3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펜" panose="020B0503000000000000" pitchFamily="50" charset="-127"/>
                    <a:ea typeface="나눔바른펜" panose="020B0503000000000000" pitchFamily="50" charset="-127"/>
                    <a:cs typeface="+mn-cs"/>
                  </a:endParaRPr>
                </a:p>
              </p:txBody>
            </p:sp>
            <p:sp>
              <p:nvSpPr>
                <p:cNvPr id="26" name="타원 25"/>
                <p:cNvSpPr/>
                <p:nvPr/>
              </p:nvSpPr>
              <p:spPr>
                <a:xfrm>
                  <a:off x="3933225" y="1472300"/>
                  <a:ext cx="859536" cy="85953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3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펜" panose="020B0503000000000000" pitchFamily="50" charset="-127"/>
                    <a:ea typeface="나눔바른펜" panose="020B0503000000000000" pitchFamily="50" charset="-127"/>
                    <a:cs typeface="+mn-cs"/>
                  </a:endParaRPr>
                </a:p>
              </p:txBody>
            </p:sp>
            <p:sp>
              <p:nvSpPr>
                <p:cNvPr id="27" name="직사각형 26"/>
                <p:cNvSpPr/>
                <p:nvPr/>
              </p:nvSpPr>
              <p:spPr>
                <a:xfrm>
                  <a:off x="2011680" y="1950719"/>
                  <a:ext cx="3072384" cy="865633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3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펜" panose="020B0503000000000000" pitchFamily="50" charset="-127"/>
                    <a:ea typeface="나눔바른펜" panose="020B0503000000000000" pitchFamily="50" charset="-127"/>
                    <a:cs typeface="+mn-cs"/>
                  </a:endParaRPr>
                </a:p>
              </p:txBody>
            </p:sp>
          </p:grpSp>
          <p:grpSp>
            <p:nvGrpSpPr>
              <p:cNvPr id="8" name="그룹 7"/>
              <p:cNvGrpSpPr/>
              <p:nvPr/>
            </p:nvGrpSpPr>
            <p:grpSpPr>
              <a:xfrm>
                <a:off x="6636658" y="6056780"/>
                <a:ext cx="1780468" cy="807818"/>
                <a:chOff x="1431976" y="944880"/>
                <a:chExt cx="4108955" cy="1871472"/>
              </a:xfrm>
              <a:grpFill/>
            </p:grpSpPr>
            <p:sp>
              <p:nvSpPr>
                <p:cNvPr id="16" name="타원 15"/>
                <p:cNvSpPr/>
                <p:nvPr/>
              </p:nvSpPr>
              <p:spPr>
                <a:xfrm>
                  <a:off x="1431976" y="1719072"/>
                  <a:ext cx="1097280" cy="10972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펜" panose="020B0503000000000000" pitchFamily="50" charset="-127"/>
                    <a:ea typeface="나눔바른펜" panose="020B0503000000000000" pitchFamily="50" charset="-127"/>
                    <a:cs typeface="+mn-cs"/>
                  </a:endParaRPr>
                </a:p>
              </p:txBody>
            </p:sp>
            <p:sp>
              <p:nvSpPr>
                <p:cNvPr id="17" name="타원 16"/>
                <p:cNvSpPr/>
                <p:nvPr/>
              </p:nvSpPr>
              <p:spPr>
                <a:xfrm>
                  <a:off x="4443651" y="1719072"/>
                  <a:ext cx="1097280" cy="10972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3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펜" panose="020B0503000000000000" pitchFamily="50" charset="-127"/>
                    <a:ea typeface="나눔바른펜" panose="020B0503000000000000" pitchFamily="50" charset="-127"/>
                    <a:cs typeface="+mn-cs"/>
                  </a:endParaRPr>
                </a:p>
              </p:txBody>
            </p:sp>
            <p:sp>
              <p:nvSpPr>
                <p:cNvPr id="18" name="타원 17"/>
                <p:cNvSpPr/>
                <p:nvPr/>
              </p:nvSpPr>
              <p:spPr>
                <a:xfrm>
                  <a:off x="2191151" y="1304637"/>
                  <a:ext cx="859536" cy="85953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3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펜" panose="020B0503000000000000" pitchFamily="50" charset="-127"/>
                    <a:ea typeface="나눔바른펜" panose="020B0503000000000000" pitchFamily="50" charset="-127"/>
                    <a:cs typeface="+mn-cs"/>
                  </a:endParaRPr>
                </a:p>
              </p:txBody>
            </p:sp>
            <p:sp>
              <p:nvSpPr>
                <p:cNvPr id="19" name="타원 18"/>
                <p:cNvSpPr/>
                <p:nvPr/>
              </p:nvSpPr>
              <p:spPr>
                <a:xfrm>
                  <a:off x="2886455" y="944880"/>
                  <a:ext cx="1322832" cy="132283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3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펜" panose="020B0503000000000000" pitchFamily="50" charset="-127"/>
                    <a:ea typeface="나눔바른펜" panose="020B0503000000000000" pitchFamily="50" charset="-127"/>
                    <a:cs typeface="+mn-cs"/>
                  </a:endParaRPr>
                </a:p>
              </p:txBody>
            </p:sp>
            <p:sp>
              <p:nvSpPr>
                <p:cNvPr id="20" name="타원 19"/>
                <p:cNvSpPr/>
                <p:nvPr/>
              </p:nvSpPr>
              <p:spPr>
                <a:xfrm>
                  <a:off x="3933225" y="1472300"/>
                  <a:ext cx="859536" cy="85953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3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펜" panose="020B0503000000000000" pitchFamily="50" charset="-127"/>
                    <a:ea typeface="나눔바른펜" panose="020B0503000000000000" pitchFamily="50" charset="-127"/>
                    <a:cs typeface="+mn-cs"/>
                  </a:endParaRPr>
                </a:p>
              </p:txBody>
            </p:sp>
            <p:sp>
              <p:nvSpPr>
                <p:cNvPr id="21" name="직사각형 20"/>
                <p:cNvSpPr/>
                <p:nvPr/>
              </p:nvSpPr>
              <p:spPr>
                <a:xfrm>
                  <a:off x="2011680" y="1950720"/>
                  <a:ext cx="3072384" cy="865632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3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펜" panose="020B0503000000000000" pitchFamily="50" charset="-127"/>
                    <a:ea typeface="나눔바른펜" panose="020B0503000000000000" pitchFamily="50" charset="-127"/>
                    <a:cs typeface="+mn-cs"/>
                  </a:endParaRPr>
                </a:p>
              </p:txBody>
            </p:sp>
          </p:grpSp>
          <p:grpSp>
            <p:nvGrpSpPr>
              <p:cNvPr id="9" name="그룹 8"/>
              <p:cNvGrpSpPr/>
              <p:nvPr/>
            </p:nvGrpSpPr>
            <p:grpSpPr>
              <a:xfrm>
                <a:off x="7997174" y="6059277"/>
                <a:ext cx="1780468" cy="807818"/>
                <a:chOff x="1431976" y="944880"/>
                <a:chExt cx="4108955" cy="1871472"/>
              </a:xfrm>
              <a:grpFill/>
            </p:grpSpPr>
            <p:sp>
              <p:nvSpPr>
                <p:cNvPr id="10" name="타원 9"/>
                <p:cNvSpPr/>
                <p:nvPr/>
              </p:nvSpPr>
              <p:spPr>
                <a:xfrm>
                  <a:off x="1431976" y="1719072"/>
                  <a:ext cx="1097280" cy="10972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endParaRPr>
                </a:p>
              </p:txBody>
            </p:sp>
            <p:sp>
              <p:nvSpPr>
                <p:cNvPr id="11" name="타원 10"/>
                <p:cNvSpPr/>
                <p:nvPr/>
              </p:nvSpPr>
              <p:spPr>
                <a:xfrm>
                  <a:off x="4443651" y="1719072"/>
                  <a:ext cx="1097280" cy="10972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3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endParaRPr>
                </a:p>
              </p:txBody>
            </p:sp>
            <p:sp>
              <p:nvSpPr>
                <p:cNvPr id="12" name="타원 11"/>
                <p:cNvSpPr/>
                <p:nvPr/>
              </p:nvSpPr>
              <p:spPr>
                <a:xfrm>
                  <a:off x="2191151" y="1304637"/>
                  <a:ext cx="859536" cy="85953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3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endParaRPr>
                </a:p>
              </p:txBody>
            </p:sp>
            <p:sp>
              <p:nvSpPr>
                <p:cNvPr id="13" name="타원 12"/>
                <p:cNvSpPr/>
                <p:nvPr/>
              </p:nvSpPr>
              <p:spPr>
                <a:xfrm>
                  <a:off x="2886455" y="944880"/>
                  <a:ext cx="1322832" cy="132283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3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endParaRPr>
                </a:p>
              </p:txBody>
            </p:sp>
            <p:sp>
              <p:nvSpPr>
                <p:cNvPr id="14" name="타원 13"/>
                <p:cNvSpPr/>
                <p:nvPr/>
              </p:nvSpPr>
              <p:spPr>
                <a:xfrm>
                  <a:off x="3933225" y="1472300"/>
                  <a:ext cx="859536" cy="85953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3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endParaRPr>
                </a:p>
              </p:txBody>
            </p:sp>
            <p:sp>
              <p:nvSpPr>
                <p:cNvPr id="15" name="직사각형 14"/>
                <p:cNvSpPr/>
                <p:nvPr/>
              </p:nvSpPr>
              <p:spPr>
                <a:xfrm>
                  <a:off x="2011680" y="1950720"/>
                  <a:ext cx="3072384" cy="865632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3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endParaRPr>
                </a:p>
              </p:txBody>
            </p:sp>
          </p:grpSp>
        </p:grpSp>
        <p:sp>
          <p:nvSpPr>
            <p:cNvPr id="52" name="직사각형 51"/>
            <p:cNvSpPr/>
            <p:nvPr/>
          </p:nvSpPr>
          <p:spPr>
            <a:xfrm>
              <a:off x="-1" y="1553558"/>
              <a:ext cx="9208901" cy="530444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54" name="TextBox 53"/>
          <p:cNvSpPr txBox="1"/>
          <p:nvPr/>
        </p:nvSpPr>
        <p:spPr>
          <a:xfrm>
            <a:off x="1540239" y="53008"/>
            <a:ext cx="595334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펜" panose="020B0503000000000000" pitchFamily="50" charset="-127"/>
                <a:ea typeface="나눔바른펜" panose="020B0503000000000000" pitchFamily="50" charset="-127"/>
                <a:cs typeface="+mn-cs"/>
              </a:rPr>
              <a:t>원하는 정보 제공</a:t>
            </a:r>
          </a:p>
        </p:txBody>
      </p:sp>
      <p:grpSp>
        <p:nvGrpSpPr>
          <p:cNvPr id="71" name="그룹 70"/>
          <p:cNvGrpSpPr/>
          <p:nvPr/>
        </p:nvGrpSpPr>
        <p:grpSpPr>
          <a:xfrm>
            <a:off x="223459" y="3269391"/>
            <a:ext cx="1936892" cy="1215984"/>
            <a:chOff x="480302" y="2634229"/>
            <a:chExt cx="1791204" cy="982067"/>
          </a:xfrm>
        </p:grpSpPr>
        <p:grpSp>
          <p:nvGrpSpPr>
            <p:cNvPr id="57" name="그룹 56"/>
            <p:cNvGrpSpPr/>
            <p:nvPr/>
          </p:nvGrpSpPr>
          <p:grpSpPr>
            <a:xfrm>
              <a:off x="480302" y="2634229"/>
              <a:ext cx="1780468" cy="807818"/>
              <a:chOff x="1431976" y="944880"/>
              <a:chExt cx="4108955" cy="1871472"/>
            </a:xfrm>
            <a:solidFill>
              <a:srgbClr val="A6CCEC"/>
            </a:solidFill>
          </p:grpSpPr>
          <p:sp>
            <p:nvSpPr>
              <p:cNvPr id="58" name="타원 57"/>
              <p:cNvSpPr/>
              <p:nvPr/>
            </p:nvSpPr>
            <p:spPr>
              <a:xfrm>
                <a:off x="1431976" y="1719072"/>
                <a:ext cx="1097280" cy="10972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3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펜" panose="020B0503000000000000" pitchFamily="50" charset="-127"/>
                  <a:ea typeface="나눔바른펜" panose="020B0503000000000000" pitchFamily="50" charset="-127"/>
                  <a:cs typeface="+mn-cs"/>
                </a:endParaRPr>
              </a:p>
            </p:txBody>
          </p:sp>
          <p:sp>
            <p:nvSpPr>
              <p:cNvPr id="59" name="타원 58"/>
              <p:cNvSpPr/>
              <p:nvPr/>
            </p:nvSpPr>
            <p:spPr>
              <a:xfrm>
                <a:off x="4443651" y="1719072"/>
                <a:ext cx="1097280" cy="10972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3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펜" panose="020B0503000000000000" pitchFamily="50" charset="-127"/>
                  <a:ea typeface="나눔바른펜" panose="020B0503000000000000" pitchFamily="50" charset="-127"/>
                  <a:cs typeface="+mn-cs"/>
                </a:endParaRPr>
              </a:p>
            </p:txBody>
          </p:sp>
          <p:sp>
            <p:nvSpPr>
              <p:cNvPr id="60" name="타원 59"/>
              <p:cNvSpPr/>
              <p:nvPr/>
            </p:nvSpPr>
            <p:spPr>
              <a:xfrm>
                <a:off x="2191151" y="1304637"/>
                <a:ext cx="859536" cy="85953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3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펜" panose="020B0503000000000000" pitchFamily="50" charset="-127"/>
                  <a:ea typeface="나눔바른펜" panose="020B0503000000000000" pitchFamily="50" charset="-127"/>
                  <a:cs typeface="+mn-cs"/>
                </a:endParaRPr>
              </a:p>
            </p:txBody>
          </p:sp>
          <p:sp>
            <p:nvSpPr>
              <p:cNvPr id="61" name="타원 60"/>
              <p:cNvSpPr/>
              <p:nvPr/>
            </p:nvSpPr>
            <p:spPr>
              <a:xfrm>
                <a:off x="2886455" y="944880"/>
                <a:ext cx="1322832" cy="132283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3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펜" panose="020B0503000000000000" pitchFamily="50" charset="-127"/>
                  <a:ea typeface="나눔바른펜" panose="020B0503000000000000" pitchFamily="50" charset="-127"/>
                  <a:cs typeface="+mn-cs"/>
                </a:endParaRPr>
              </a:p>
            </p:txBody>
          </p:sp>
          <p:sp>
            <p:nvSpPr>
              <p:cNvPr id="62" name="타원 61"/>
              <p:cNvSpPr/>
              <p:nvPr/>
            </p:nvSpPr>
            <p:spPr>
              <a:xfrm>
                <a:off x="3933225" y="1472300"/>
                <a:ext cx="859536" cy="85953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3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펜" panose="020B0503000000000000" pitchFamily="50" charset="-127"/>
                  <a:ea typeface="나눔바른펜" panose="020B0503000000000000" pitchFamily="50" charset="-127"/>
                  <a:cs typeface="+mn-cs"/>
                </a:endParaRPr>
              </a:p>
            </p:txBody>
          </p:sp>
          <p:sp>
            <p:nvSpPr>
              <p:cNvPr id="63" name="직사각형 62"/>
              <p:cNvSpPr/>
              <p:nvPr/>
            </p:nvSpPr>
            <p:spPr>
              <a:xfrm>
                <a:off x="2011680" y="1950720"/>
                <a:ext cx="3072384" cy="86563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3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펜" panose="020B0503000000000000" pitchFamily="50" charset="-127"/>
                  <a:ea typeface="나눔바른펜" panose="020B0503000000000000" pitchFamily="50" charset="-127"/>
                  <a:cs typeface="+mn-cs"/>
                </a:endParaRPr>
              </a:p>
            </p:txBody>
          </p:sp>
        </p:grpSp>
        <p:grpSp>
          <p:nvGrpSpPr>
            <p:cNvPr id="64" name="그룹 63"/>
            <p:cNvGrpSpPr/>
            <p:nvPr/>
          </p:nvGrpSpPr>
          <p:grpSpPr>
            <a:xfrm rot="10800000">
              <a:off x="491038" y="2930619"/>
              <a:ext cx="1780468" cy="685677"/>
              <a:chOff x="1431976" y="1227844"/>
              <a:chExt cx="4108955" cy="1588508"/>
            </a:xfrm>
            <a:solidFill>
              <a:srgbClr val="A6CCEC"/>
            </a:solidFill>
          </p:grpSpPr>
          <p:sp>
            <p:nvSpPr>
              <p:cNvPr id="65" name="타원 64"/>
              <p:cNvSpPr/>
              <p:nvPr/>
            </p:nvSpPr>
            <p:spPr>
              <a:xfrm>
                <a:off x="1431976" y="1719072"/>
                <a:ext cx="1097280" cy="10972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3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펜" panose="020B0503000000000000" pitchFamily="50" charset="-127"/>
                  <a:ea typeface="나눔바른펜" panose="020B0503000000000000" pitchFamily="50" charset="-127"/>
                  <a:cs typeface="+mn-cs"/>
                </a:endParaRPr>
              </a:p>
            </p:txBody>
          </p:sp>
          <p:sp>
            <p:nvSpPr>
              <p:cNvPr id="66" name="타원 65"/>
              <p:cNvSpPr/>
              <p:nvPr/>
            </p:nvSpPr>
            <p:spPr>
              <a:xfrm>
                <a:off x="4443651" y="1719072"/>
                <a:ext cx="1097280" cy="10972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3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펜" panose="020B0503000000000000" pitchFamily="50" charset="-127"/>
                  <a:ea typeface="나눔바른펜" panose="020B0503000000000000" pitchFamily="50" charset="-127"/>
                  <a:cs typeface="+mn-cs"/>
                </a:endParaRPr>
              </a:p>
            </p:txBody>
          </p:sp>
          <p:sp>
            <p:nvSpPr>
              <p:cNvPr id="67" name="타원 66"/>
              <p:cNvSpPr/>
              <p:nvPr/>
            </p:nvSpPr>
            <p:spPr>
              <a:xfrm>
                <a:off x="2379280" y="1333037"/>
                <a:ext cx="859537" cy="85953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3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펜" panose="020B0503000000000000" pitchFamily="50" charset="-127"/>
                  <a:ea typeface="나눔바른펜" panose="020B0503000000000000" pitchFamily="50" charset="-127"/>
                  <a:cs typeface="+mn-cs"/>
                </a:endParaRPr>
              </a:p>
            </p:txBody>
          </p:sp>
          <p:sp>
            <p:nvSpPr>
              <p:cNvPr id="68" name="타원 67"/>
              <p:cNvSpPr/>
              <p:nvPr/>
            </p:nvSpPr>
            <p:spPr>
              <a:xfrm>
                <a:off x="2976377" y="1227844"/>
                <a:ext cx="1322833" cy="132283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3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펜" panose="020B0503000000000000" pitchFamily="50" charset="-127"/>
                  <a:ea typeface="나눔바른펜" panose="020B0503000000000000" pitchFamily="50" charset="-127"/>
                  <a:cs typeface="+mn-cs"/>
                </a:endParaRPr>
              </a:p>
            </p:txBody>
          </p:sp>
          <p:sp>
            <p:nvSpPr>
              <p:cNvPr id="69" name="타원 68"/>
              <p:cNvSpPr/>
              <p:nvPr/>
            </p:nvSpPr>
            <p:spPr>
              <a:xfrm>
                <a:off x="3933225" y="1472300"/>
                <a:ext cx="859536" cy="85953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3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펜" panose="020B0503000000000000" pitchFamily="50" charset="-127"/>
                  <a:ea typeface="나눔바른펜" panose="020B0503000000000000" pitchFamily="50" charset="-127"/>
                  <a:cs typeface="+mn-cs"/>
                </a:endParaRPr>
              </a:p>
            </p:txBody>
          </p:sp>
          <p:sp>
            <p:nvSpPr>
              <p:cNvPr id="70" name="직사각형 69"/>
              <p:cNvSpPr/>
              <p:nvPr/>
            </p:nvSpPr>
            <p:spPr>
              <a:xfrm>
                <a:off x="2076148" y="1833272"/>
                <a:ext cx="3072384" cy="86563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3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펜" panose="020B0503000000000000" pitchFamily="50" charset="-127"/>
                  <a:ea typeface="나눔바른펜" panose="020B0503000000000000" pitchFamily="50" charset="-127"/>
                  <a:cs typeface="+mn-cs"/>
                </a:endParaRPr>
              </a:p>
            </p:txBody>
          </p:sp>
        </p:grpSp>
      </p:grpSp>
      <p:sp>
        <p:nvSpPr>
          <p:cNvPr id="193" name="TextBox 192"/>
          <p:cNvSpPr txBox="1"/>
          <p:nvPr/>
        </p:nvSpPr>
        <p:spPr>
          <a:xfrm>
            <a:off x="488631" y="3642694"/>
            <a:ext cx="13683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펜" panose="020B0503000000000000" pitchFamily="50" charset="-127"/>
                <a:ea typeface="나눔바른펜" panose="020B0503000000000000" pitchFamily="50" charset="-127"/>
                <a:cs typeface="+mn-cs"/>
              </a:rPr>
              <a:t>옷 추천</a:t>
            </a:r>
          </a:p>
        </p:txBody>
      </p:sp>
      <p:sp>
        <p:nvSpPr>
          <p:cNvPr id="196" name="TextBox 195"/>
          <p:cNvSpPr txBox="1"/>
          <p:nvPr/>
        </p:nvSpPr>
        <p:spPr>
          <a:xfrm>
            <a:off x="7734251" y="3530419"/>
            <a:ext cx="11447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펜" panose="020B0503000000000000" pitchFamily="50" charset="-127"/>
                <a:ea typeface="나눔바른펜" panose="020B0503000000000000" pitchFamily="50" charset="-127"/>
                <a:cs typeface="+mn-cs"/>
              </a:rPr>
              <a:t>기준 온도</a:t>
            </a:r>
          </a:p>
        </p:txBody>
      </p:sp>
      <p:grpSp>
        <p:nvGrpSpPr>
          <p:cNvPr id="204" name="그룹 203">
            <a:extLst>
              <a:ext uri="{FF2B5EF4-FFF2-40B4-BE49-F238E27FC236}">
                <a16:creationId xmlns:a16="http://schemas.microsoft.com/office/drawing/2014/main" id="{2783CA80-4403-49AF-80AC-2EBF78477080}"/>
              </a:ext>
            </a:extLst>
          </p:cNvPr>
          <p:cNvGrpSpPr/>
          <p:nvPr/>
        </p:nvGrpSpPr>
        <p:grpSpPr>
          <a:xfrm>
            <a:off x="2473994" y="3276525"/>
            <a:ext cx="1936892" cy="1215984"/>
            <a:chOff x="480302" y="2634229"/>
            <a:chExt cx="1791204" cy="982067"/>
          </a:xfrm>
          <a:solidFill>
            <a:srgbClr val="D9D9D9"/>
          </a:solidFill>
        </p:grpSpPr>
        <p:grpSp>
          <p:nvGrpSpPr>
            <p:cNvPr id="205" name="그룹 204">
              <a:extLst>
                <a:ext uri="{FF2B5EF4-FFF2-40B4-BE49-F238E27FC236}">
                  <a16:creationId xmlns:a16="http://schemas.microsoft.com/office/drawing/2014/main" id="{98AED4AF-12BB-43FC-AE88-C6D033C2EA1A}"/>
                </a:ext>
              </a:extLst>
            </p:cNvPr>
            <p:cNvGrpSpPr/>
            <p:nvPr/>
          </p:nvGrpSpPr>
          <p:grpSpPr>
            <a:xfrm>
              <a:off x="480302" y="2634229"/>
              <a:ext cx="1780468" cy="807818"/>
              <a:chOff x="1431976" y="944880"/>
              <a:chExt cx="4108955" cy="1871472"/>
            </a:xfrm>
            <a:grpFill/>
          </p:grpSpPr>
          <p:sp>
            <p:nvSpPr>
              <p:cNvPr id="214" name="타원 213">
                <a:extLst>
                  <a:ext uri="{FF2B5EF4-FFF2-40B4-BE49-F238E27FC236}">
                    <a16:creationId xmlns:a16="http://schemas.microsoft.com/office/drawing/2014/main" id="{AE422E3D-219B-48C3-ACD6-7F728A6E8A63}"/>
                  </a:ext>
                </a:extLst>
              </p:cNvPr>
              <p:cNvSpPr/>
              <p:nvPr/>
            </p:nvSpPr>
            <p:spPr>
              <a:xfrm>
                <a:off x="1431976" y="1719072"/>
                <a:ext cx="1097280" cy="10972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3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펜" panose="020B0503000000000000" pitchFamily="50" charset="-127"/>
                  <a:ea typeface="나눔바른펜" panose="020B0503000000000000" pitchFamily="50" charset="-127"/>
                  <a:cs typeface="+mn-cs"/>
                </a:endParaRPr>
              </a:p>
            </p:txBody>
          </p:sp>
          <p:sp>
            <p:nvSpPr>
              <p:cNvPr id="215" name="타원 214">
                <a:extLst>
                  <a:ext uri="{FF2B5EF4-FFF2-40B4-BE49-F238E27FC236}">
                    <a16:creationId xmlns:a16="http://schemas.microsoft.com/office/drawing/2014/main" id="{0D855C93-D1E6-4645-A8B1-FD03277AC423}"/>
                  </a:ext>
                </a:extLst>
              </p:cNvPr>
              <p:cNvSpPr/>
              <p:nvPr/>
            </p:nvSpPr>
            <p:spPr>
              <a:xfrm>
                <a:off x="4443651" y="1719072"/>
                <a:ext cx="1097280" cy="10972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3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펜" panose="020B0503000000000000" pitchFamily="50" charset="-127"/>
                  <a:ea typeface="나눔바른펜" panose="020B0503000000000000" pitchFamily="50" charset="-127"/>
                  <a:cs typeface="+mn-cs"/>
                </a:endParaRPr>
              </a:p>
            </p:txBody>
          </p:sp>
          <p:sp>
            <p:nvSpPr>
              <p:cNvPr id="216" name="타원 215">
                <a:extLst>
                  <a:ext uri="{FF2B5EF4-FFF2-40B4-BE49-F238E27FC236}">
                    <a16:creationId xmlns:a16="http://schemas.microsoft.com/office/drawing/2014/main" id="{0E0AFF26-2439-4E83-A51E-78D7D5871EBE}"/>
                  </a:ext>
                </a:extLst>
              </p:cNvPr>
              <p:cNvSpPr/>
              <p:nvPr/>
            </p:nvSpPr>
            <p:spPr>
              <a:xfrm>
                <a:off x="2191151" y="1304637"/>
                <a:ext cx="859536" cy="85953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3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펜" panose="020B0503000000000000" pitchFamily="50" charset="-127"/>
                  <a:ea typeface="나눔바른펜" panose="020B0503000000000000" pitchFamily="50" charset="-127"/>
                  <a:cs typeface="+mn-cs"/>
                </a:endParaRPr>
              </a:p>
            </p:txBody>
          </p:sp>
          <p:sp>
            <p:nvSpPr>
              <p:cNvPr id="217" name="타원 216">
                <a:extLst>
                  <a:ext uri="{FF2B5EF4-FFF2-40B4-BE49-F238E27FC236}">
                    <a16:creationId xmlns:a16="http://schemas.microsoft.com/office/drawing/2014/main" id="{54C661C1-6A41-4BCF-9571-1ADE46F4BC9B}"/>
                  </a:ext>
                </a:extLst>
              </p:cNvPr>
              <p:cNvSpPr/>
              <p:nvPr/>
            </p:nvSpPr>
            <p:spPr>
              <a:xfrm>
                <a:off x="2886455" y="944880"/>
                <a:ext cx="1322832" cy="132283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3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펜" panose="020B0503000000000000" pitchFamily="50" charset="-127"/>
                  <a:ea typeface="나눔바른펜" panose="020B0503000000000000" pitchFamily="50" charset="-127"/>
                  <a:cs typeface="+mn-cs"/>
                </a:endParaRPr>
              </a:p>
            </p:txBody>
          </p:sp>
          <p:sp>
            <p:nvSpPr>
              <p:cNvPr id="218" name="타원 217">
                <a:extLst>
                  <a:ext uri="{FF2B5EF4-FFF2-40B4-BE49-F238E27FC236}">
                    <a16:creationId xmlns:a16="http://schemas.microsoft.com/office/drawing/2014/main" id="{226B78E0-6705-4864-A8B5-6CEF2C50C2CD}"/>
                  </a:ext>
                </a:extLst>
              </p:cNvPr>
              <p:cNvSpPr/>
              <p:nvPr/>
            </p:nvSpPr>
            <p:spPr>
              <a:xfrm>
                <a:off x="3933225" y="1472300"/>
                <a:ext cx="859536" cy="85953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3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펜" panose="020B0503000000000000" pitchFamily="50" charset="-127"/>
                  <a:ea typeface="나눔바른펜" panose="020B0503000000000000" pitchFamily="50" charset="-127"/>
                  <a:cs typeface="+mn-cs"/>
                </a:endParaRPr>
              </a:p>
            </p:txBody>
          </p:sp>
          <p:sp>
            <p:nvSpPr>
              <p:cNvPr id="219" name="직사각형 218">
                <a:extLst>
                  <a:ext uri="{FF2B5EF4-FFF2-40B4-BE49-F238E27FC236}">
                    <a16:creationId xmlns:a16="http://schemas.microsoft.com/office/drawing/2014/main" id="{FCA89204-DCF4-4471-9D29-B62E710866FA}"/>
                  </a:ext>
                </a:extLst>
              </p:cNvPr>
              <p:cNvSpPr/>
              <p:nvPr/>
            </p:nvSpPr>
            <p:spPr>
              <a:xfrm>
                <a:off x="2011680" y="1950720"/>
                <a:ext cx="3072384" cy="86563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3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펜" panose="020B0503000000000000" pitchFamily="50" charset="-127"/>
                  <a:ea typeface="나눔바른펜" panose="020B0503000000000000" pitchFamily="50" charset="-127"/>
                  <a:cs typeface="+mn-cs"/>
                </a:endParaRPr>
              </a:p>
            </p:txBody>
          </p:sp>
        </p:grpSp>
        <p:grpSp>
          <p:nvGrpSpPr>
            <p:cNvPr id="206" name="그룹 205">
              <a:extLst>
                <a:ext uri="{FF2B5EF4-FFF2-40B4-BE49-F238E27FC236}">
                  <a16:creationId xmlns:a16="http://schemas.microsoft.com/office/drawing/2014/main" id="{988C4B48-21B4-40E1-A4F6-39F405689072}"/>
                </a:ext>
              </a:extLst>
            </p:cNvPr>
            <p:cNvGrpSpPr/>
            <p:nvPr/>
          </p:nvGrpSpPr>
          <p:grpSpPr>
            <a:xfrm rot="10800000">
              <a:off x="491038" y="2930619"/>
              <a:ext cx="1780468" cy="685677"/>
              <a:chOff x="1431976" y="1227844"/>
              <a:chExt cx="4108955" cy="1588508"/>
            </a:xfrm>
            <a:grpFill/>
          </p:grpSpPr>
          <p:sp>
            <p:nvSpPr>
              <p:cNvPr id="207" name="타원 206">
                <a:extLst>
                  <a:ext uri="{FF2B5EF4-FFF2-40B4-BE49-F238E27FC236}">
                    <a16:creationId xmlns:a16="http://schemas.microsoft.com/office/drawing/2014/main" id="{5079F4D5-1B10-4520-9114-438319C9B5EB}"/>
                  </a:ext>
                </a:extLst>
              </p:cNvPr>
              <p:cNvSpPr/>
              <p:nvPr/>
            </p:nvSpPr>
            <p:spPr>
              <a:xfrm>
                <a:off x="1431976" y="1719072"/>
                <a:ext cx="1097280" cy="10972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3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펜" panose="020B0503000000000000" pitchFamily="50" charset="-127"/>
                  <a:ea typeface="나눔바른펜" panose="020B0503000000000000" pitchFamily="50" charset="-127"/>
                  <a:cs typeface="+mn-cs"/>
                </a:endParaRPr>
              </a:p>
            </p:txBody>
          </p:sp>
          <p:sp>
            <p:nvSpPr>
              <p:cNvPr id="209" name="타원 208">
                <a:extLst>
                  <a:ext uri="{FF2B5EF4-FFF2-40B4-BE49-F238E27FC236}">
                    <a16:creationId xmlns:a16="http://schemas.microsoft.com/office/drawing/2014/main" id="{7818FCC4-BD4B-46F7-B784-A3BEAF10A6BD}"/>
                  </a:ext>
                </a:extLst>
              </p:cNvPr>
              <p:cNvSpPr/>
              <p:nvPr/>
            </p:nvSpPr>
            <p:spPr>
              <a:xfrm>
                <a:off x="4443651" y="1719072"/>
                <a:ext cx="1097280" cy="10972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3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펜" panose="020B0503000000000000" pitchFamily="50" charset="-127"/>
                  <a:ea typeface="나눔바른펜" panose="020B0503000000000000" pitchFamily="50" charset="-127"/>
                  <a:cs typeface="+mn-cs"/>
                </a:endParaRPr>
              </a:p>
            </p:txBody>
          </p:sp>
          <p:sp>
            <p:nvSpPr>
              <p:cNvPr id="210" name="타원 209">
                <a:extLst>
                  <a:ext uri="{FF2B5EF4-FFF2-40B4-BE49-F238E27FC236}">
                    <a16:creationId xmlns:a16="http://schemas.microsoft.com/office/drawing/2014/main" id="{C4C73C2A-70CB-405B-A4C0-E6DD79A1DD80}"/>
                  </a:ext>
                </a:extLst>
              </p:cNvPr>
              <p:cNvSpPr/>
              <p:nvPr/>
            </p:nvSpPr>
            <p:spPr>
              <a:xfrm>
                <a:off x="2379280" y="1333037"/>
                <a:ext cx="859537" cy="85953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3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펜" panose="020B0503000000000000" pitchFamily="50" charset="-127"/>
                  <a:ea typeface="나눔바른펜" panose="020B0503000000000000" pitchFamily="50" charset="-127"/>
                  <a:cs typeface="+mn-cs"/>
                </a:endParaRPr>
              </a:p>
            </p:txBody>
          </p:sp>
          <p:sp>
            <p:nvSpPr>
              <p:cNvPr id="211" name="타원 210">
                <a:extLst>
                  <a:ext uri="{FF2B5EF4-FFF2-40B4-BE49-F238E27FC236}">
                    <a16:creationId xmlns:a16="http://schemas.microsoft.com/office/drawing/2014/main" id="{91EFE9FE-4DD4-4ACB-9240-8084C68B729D}"/>
                  </a:ext>
                </a:extLst>
              </p:cNvPr>
              <p:cNvSpPr/>
              <p:nvPr/>
            </p:nvSpPr>
            <p:spPr>
              <a:xfrm>
                <a:off x="2976377" y="1227844"/>
                <a:ext cx="1322833" cy="132283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3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펜" panose="020B0503000000000000" pitchFamily="50" charset="-127"/>
                  <a:ea typeface="나눔바른펜" panose="020B0503000000000000" pitchFamily="50" charset="-127"/>
                  <a:cs typeface="+mn-cs"/>
                </a:endParaRPr>
              </a:p>
            </p:txBody>
          </p:sp>
          <p:sp>
            <p:nvSpPr>
              <p:cNvPr id="212" name="타원 211">
                <a:extLst>
                  <a:ext uri="{FF2B5EF4-FFF2-40B4-BE49-F238E27FC236}">
                    <a16:creationId xmlns:a16="http://schemas.microsoft.com/office/drawing/2014/main" id="{1940676B-4332-42ED-89C2-626C52CCF6CB}"/>
                  </a:ext>
                </a:extLst>
              </p:cNvPr>
              <p:cNvSpPr/>
              <p:nvPr/>
            </p:nvSpPr>
            <p:spPr>
              <a:xfrm>
                <a:off x="3933225" y="1472300"/>
                <a:ext cx="859536" cy="85953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3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펜" panose="020B0503000000000000" pitchFamily="50" charset="-127"/>
                  <a:ea typeface="나눔바른펜" panose="020B0503000000000000" pitchFamily="50" charset="-127"/>
                  <a:cs typeface="+mn-cs"/>
                </a:endParaRPr>
              </a:p>
            </p:txBody>
          </p:sp>
          <p:sp>
            <p:nvSpPr>
              <p:cNvPr id="213" name="직사각형 212">
                <a:extLst>
                  <a:ext uri="{FF2B5EF4-FFF2-40B4-BE49-F238E27FC236}">
                    <a16:creationId xmlns:a16="http://schemas.microsoft.com/office/drawing/2014/main" id="{7CEC2092-F510-4799-931E-B1F3072BF076}"/>
                  </a:ext>
                </a:extLst>
              </p:cNvPr>
              <p:cNvSpPr/>
              <p:nvPr/>
            </p:nvSpPr>
            <p:spPr>
              <a:xfrm>
                <a:off x="2076148" y="1833272"/>
                <a:ext cx="3072384" cy="86563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3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펜" panose="020B0503000000000000" pitchFamily="50" charset="-127"/>
                  <a:ea typeface="나눔바른펜" panose="020B0503000000000000" pitchFamily="50" charset="-127"/>
                  <a:cs typeface="+mn-cs"/>
                </a:endParaRPr>
              </a:p>
            </p:txBody>
          </p:sp>
        </p:grpSp>
      </p:grpSp>
      <p:grpSp>
        <p:nvGrpSpPr>
          <p:cNvPr id="220" name="그룹 219">
            <a:extLst>
              <a:ext uri="{FF2B5EF4-FFF2-40B4-BE49-F238E27FC236}">
                <a16:creationId xmlns:a16="http://schemas.microsoft.com/office/drawing/2014/main" id="{583877BA-D18D-41F3-8E14-E2E10BBFB682}"/>
              </a:ext>
            </a:extLst>
          </p:cNvPr>
          <p:cNvGrpSpPr/>
          <p:nvPr/>
        </p:nvGrpSpPr>
        <p:grpSpPr>
          <a:xfrm>
            <a:off x="4789426" y="3247174"/>
            <a:ext cx="1936892" cy="1215984"/>
            <a:chOff x="480302" y="2634229"/>
            <a:chExt cx="1791204" cy="982067"/>
          </a:xfrm>
        </p:grpSpPr>
        <p:grpSp>
          <p:nvGrpSpPr>
            <p:cNvPr id="221" name="그룹 220">
              <a:extLst>
                <a:ext uri="{FF2B5EF4-FFF2-40B4-BE49-F238E27FC236}">
                  <a16:creationId xmlns:a16="http://schemas.microsoft.com/office/drawing/2014/main" id="{47C32B76-961B-4D5D-9C4A-95F1DAF5E3DF}"/>
                </a:ext>
              </a:extLst>
            </p:cNvPr>
            <p:cNvGrpSpPr/>
            <p:nvPr/>
          </p:nvGrpSpPr>
          <p:grpSpPr>
            <a:xfrm>
              <a:off x="480302" y="2634229"/>
              <a:ext cx="1780468" cy="807818"/>
              <a:chOff x="1431976" y="944880"/>
              <a:chExt cx="4108955" cy="1871472"/>
            </a:xfrm>
            <a:solidFill>
              <a:srgbClr val="A6CCEC"/>
            </a:solidFill>
          </p:grpSpPr>
          <p:sp>
            <p:nvSpPr>
              <p:cNvPr id="229" name="타원 228">
                <a:extLst>
                  <a:ext uri="{FF2B5EF4-FFF2-40B4-BE49-F238E27FC236}">
                    <a16:creationId xmlns:a16="http://schemas.microsoft.com/office/drawing/2014/main" id="{AF68BF70-1FB6-4024-940B-939ADEDE7525}"/>
                  </a:ext>
                </a:extLst>
              </p:cNvPr>
              <p:cNvSpPr/>
              <p:nvPr/>
            </p:nvSpPr>
            <p:spPr>
              <a:xfrm>
                <a:off x="1431976" y="1719072"/>
                <a:ext cx="1097280" cy="10972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3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펜" panose="020B0503000000000000" pitchFamily="50" charset="-127"/>
                  <a:ea typeface="나눔바른펜" panose="020B0503000000000000" pitchFamily="50" charset="-127"/>
                  <a:cs typeface="+mn-cs"/>
                </a:endParaRPr>
              </a:p>
            </p:txBody>
          </p:sp>
          <p:sp>
            <p:nvSpPr>
              <p:cNvPr id="230" name="타원 229">
                <a:extLst>
                  <a:ext uri="{FF2B5EF4-FFF2-40B4-BE49-F238E27FC236}">
                    <a16:creationId xmlns:a16="http://schemas.microsoft.com/office/drawing/2014/main" id="{FC91E665-0FC7-4E92-87B1-625D9A7F02A6}"/>
                  </a:ext>
                </a:extLst>
              </p:cNvPr>
              <p:cNvSpPr/>
              <p:nvPr/>
            </p:nvSpPr>
            <p:spPr>
              <a:xfrm>
                <a:off x="4443651" y="1719072"/>
                <a:ext cx="1097280" cy="10972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3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펜" panose="020B0503000000000000" pitchFamily="50" charset="-127"/>
                  <a:ea typeface="나눔바른펜" panose="020B0503000000000000" pitchFamily="50" charset="-127"/>
                  <a:cs typeface="+mn-cs"/>
                </a:endParaRPr>
              </a:p>
            </p:txBody>
          </p:sp>
          <p:sp>
            <p:nvSpPr>
              <p:cNvPr id="231" name="타원 230">
                <a:extLst>
                  <a:ext uri="{FF2B5EF4-FFF2-40B4-BE49-F238E27FC236}">
                    <a16:creationId xmlns:a16="http://schemas.microsoft.com/office/drawing/2014/main" id="{E748E49C-1F29-45FB-A05A-B545F257504F}"/>
                  </a:ext>
                </a:extLst>
              </p:cNvPr>
              <p:cNvSpPr/>
              <p:nvPr/>
            </p:nvSpPr>
            <p:spPr>
              <a:xfrm>
                <a:off x="2191151" y="1304637"/>
                <a:ext cx="859536" cy="85953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3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펜" panose="020B0503000000000000" pitchFamily="50" charset="-127"/>
                  <a:ea typeface="나눔바른펜" panose="020B0503000000000000" pitchFamily="50" charset="-127"/>
                  <a:cs typeface="+mn-cs"/>
                </a:endParaRPr>
              </a:p>
            </p:txBody>
          </p:sp>
          <p:sp>
            <p:nvSpPr>
              <p:cNvPr id="232" name="타원 231">
                <a:extLst>
                  <a:ext uri="{FF2B5EF4-FFF2-40B4-BE49-F238E27FC236}">
                    <a16:creationId xmlns:a16="http://schemas.microsoft.com/office/drawing/2014/main" id="{346BC41E-68EE-4F2D-85CD-C4433D983F90}"/>
                  </a:ext>
                </a:extLst>
              </p:cNvPr>
              <p:cNvSpPr/>
              <p:nvPr/>
            </p:nvSpPr>
            <p:spPr>
              <a:xfrm>
                <a:off x="2886455" y="944880"/>
                <a:ext cx="1322832" cy="132283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3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펜" panose="020B0503000000000000" pitchFamily="50" charset="-127"/>
                  <a:ea typeface="나눔바른펜" panose="020B0503000000000000" pitchFamily="50" charset="-127"/>
                  <a:cs typeface="+mn-cs"/>
                </a:endParaRPr>
              </a:p>
            </p:txBody>
          </p:sp>
          <p:sp>
            <p:nvSpPr>
              <p:cNvPr id="233" name="타원 232">
                <a:extLst>
                  <a:ext uri="{FF2B5EF4-FFF2-40B4-BE49-F238E27FC236}">
                    <a16:creationId xmlns:a16="http://schemas.microsoft.com/office/drawing/2014/main" id="{5E823933-1CEF-4750-935E-81906D14D510}"/>
                  </a:ext>
                </a:extLst>
              </p:cNvPr>
              <p:cNvSpPr/>
              <p:nvPr/>
            </p:nvSpPr>
            <p:spPr>
              <a:xfrm>
                <a:off x="3933225" y="1472300"/>
                <a:ext cx="859536" cy="85953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3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펜" panose="020B0503000000000000" pitchFamily="50" charset="-127"/>
                  <a:ea typeface="나눔바른펜" panose="020B0503000000000000" pitchFamily="50" charset="-127"/>
                  <a:cs typeface="+mn-cs"/>
                </a:endParaRPr>
              </a:p>
            </p:txBody>
          </p:sp>
          <p:sp>
            <p:nvSpPr>
              <p:cNvPr id="234" name="직사각형 233">
                <a:extLst>
                  <a:ext uri="{FF2B5EF4-FFF2-40B4-BE49-F238E27FC236}">
                    <a16:creationId xmlns:a16="http://schemas.microsoft.com/office/drawing/2014/main" id="{BE387C80-ECAD-4BE5-83E4-73AB7CB032E1}"/>
                  </a:ext>
                </a:extLst>
              </p:cNvPr>
              <p:cNvSpPr/>
              <p:nvPr/>
            </p:nvSpPr>
            <p:spPr>
              <a:xfrm>
                <a:off x="2011680" y="1950720"/>
                <a:ext cx="3072384" cy="86563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3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펜" panose="020B0503000000000000" pitchFamily="50" charset="-127"/>
                  <a:ea typeface="나눔바른펜" panose="020B0503000000000000" pitchFamily="50" charset="-127"/>
                  <a:cs typeface="+mn-cs"/>
                </a:endParaRPr>
              </a:p>
            </p:txBody>
          </p:sp>
        </p:grpSp>
        <p:grpSp>
          <p:nvGrpSpPr>
            <p:cNvPr id="222" name="그룹 221">
              <a:extLst>
                <a:ext uri="{FF2B5EF4-FFF2-40B4-BE49-F238E27FC236}">
                  <a16:creationId xmlns:a16="http://schemas.microsoft.com/office/drawing/2014/main" id="{C2CAA6F4-2141-4E4A-8ACF-3D8AEC672ADA}"/>
                </a:ext>
              </a:extLst>
            </p:cNvPr>
            <p:cNvGrpSpPr/>
            <p:nvPr/>
          </p:nvGrpSpPr>
          <p:grpSpPr>
            <a:xfrm rot="10800000">
              <a:off x="491038" y="2930619"/>
              <a:ext cx="1780468" cy="685677"/>
              <a:chOff x="1431976" y="1227844"/>
              <a:chExt cx="4108955" cy="1588508"/>
            </a:xfrm>
            <a:solidFill>
              <a:srgbClr val="A6CCEC"/>
            </a:solidFill>
          </p:grpSpPr>
          <p:sp>
            <p:nvSpPr>
              <p:cNvPr id="223" name="타원 222">
                <a:extLst>
                  <a:ext uri="{FF2B5EF4-FFF2-40B4-BE49-F238E27FC236}">
                    <a16:creationId xmlns:a16="http://schemas.microsoft.com/office/drawing/2014/main" id="{17BE1CBE-7E63-49DE-81F9-6BD321D9B07A}"/>
                  </a:ext>
                </a:extLst>
              </p:cNvPr>
              <p:cNvSpPr/>
              <p:nvPr/>
            </p:nvSpPr>
            <p:spPr>
              <a:xfrm>
                <a:off x="1431976" y="1719072"/>
                <a:ext cx="1097280" cy="10972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3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펜" panose="020B0503000000000000" pitchFamily="50" charset="-127"/>
                  <a:ea typeface="나눔바른펜" panose="020B0503000000000000" pitchFamily="50" charset="-127"/>
                  <a:cs typeface="+mn-cs"/>
                </a:endParaRPr>
              </a:p>
            </p:txBody>
          </p:sp>
          <p:sp>
            <p:nvSpPr>
              <p:cNvPr id="224" name="타원 223">
                <a:extLst>
                  <a:ext uri="{FF2B5EF4-FFF2-40B4-BE49-F238E27FC236}">
                    <a16:creationId xmlns:a16="http://schemas.microsoft.com/office/drawing/2014/main" id="{9CBBEEC6-B578-4CAA-88F3-747DF1AC880C}"/>
                  </a:ext>
                </a:extLst>
              </p:cNvPr>
              <p:cNvSpPr/>
              <p:nvPr/>
            </p:nvSpPr>
            <p:spPr>
              <a:xfrm>
                <a:off x="4443651" y="1719072"/>
                <a:ext cx="1097280" cy="10972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3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펜" panose="020B0503000000000000" pitchFamily="50" charset="-127"/>
                  <a:ea typeface="나눔바른펜" panose="020B0503000000000000" pitchFamily="50" charset="-127"/>
                  <a:cs typeface="+mn-cs"/>
                </a:endParaRPr>
              </a:p>
            </p:txBody>
          </p:sp>
          <p:sp>
            <p:nvSpPr>
              <p:cNvPr id="225" name="타원 224">
                <a:extLst>
                  <a:ext uri="{FF2B5EF4-FFF2-40B4-BE49-F238E27FC236}">
                    <a16:creationId xmlns:a16="http://schemas.microsoft.com/office/drawing/2014/main" id="{A66C0828-31BC-4C78-BF09-03262361F86C}"/>
                  </a:ext>
                </a:extLst>
              </p:cNvPr>
              <p:cNvSpPr/>
              <p:nvPr/>
            </p:nvSpPr>
            <p:spPr>
              <a:xfrm>
                <a:off x="2379280" y="1333037"/>
                <a:ext cx="859537" cy="85953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3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펜" panose="020B0503000000000000" pitchFamily="50" charset="-127"/>
                  <a:ea typeface="나눔바른펜" panose="020B0503000000000000" pitchFamily="50" charset="-127"/>
                  <a:cs typeface="+mn-cs"/>
                </a:endParaRPr>
              </a:p>
            </p:txBody>
          </p:sp>
          <p:sp>
            <p:nvSpPr>
              <p:cNvPr id="226" name="타원 225">
                <a:extLst>
                  <a:ext uri="{FF2B5EF4-FFF2-40B4-BE49-F238E27FC236}">
                    <a16:creationId xmlns:a16="http://schemas.microsoft.com/office/drawing/2014/main" id="{C11C8FC6-03E9-4F54-ACAB-0F2394C1574A}"/>
                  </a:ext>
                </a:extLst>
              </p:cNvPr>
              <p:cNvSpPr/>
              <p:nvPr/>
            </p:nvSpPr>
            <p:spPr>
              <a:xfrm>
                <a:off x="2976377" y="1227844"/>
                <a:ext cx="1322833" cy="132283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3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펜" panose="020B0503000000000000" pitchFamily="50" charset="-127"/>
                  <a:ea typeface="나눔바른펜" panose="020B0503000000000000" pitchFamily="50" charset="-127"/>
                  <a:cs typeface="+mn-cs"/>
                </a:endParaRPr>
              </a:p>
            </p:txBody>
          </p:sp>
          <p:sp>
            <p:nvSpPr>
              <p:cNvPr id="227" name="타원 226">
                <a:extLst>
                  <a:ext uri="{FF2B5EF4-FFF2-40B4-BE49-F238E27FC236}">
                    <a16:creationId xmlns:a16="http://schemas.microsoft.com/office/drawing/2014/main" id="{E4AA62B6-8FEC-4D92-801B-ACA4DCB717FD}"/>
                  </a:ext>
                </a:extLst>
              </p:cNvPr>
              <p:cNvSpPr/>
              <p:nvPr/>
            </p:nvSpPr>
            <p:spPr>
              <a:xfrm>
                <a:off x="3933225" y="1472300"/>
                <a:ext cx="859536" cy="85953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3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펜" panose="020B0503000000000000" pitchFamily="50" charset="-127"/>
                  <a:ea typeface="나눔바른펜" panose="020B0503000000000000" pitchFamily="50" charset="-127"/>
                  <a:cs typeface="+mn-cs"/>
                </a:endParaRPr>
              </a:p>
            </p:txBody>
          </p:sp>
          <p:sp>
            <p:nvSpPr>
              <p:cNvPr id="228" name="직사각형 227">
                <a:extLst>
                  <a:ext uri="{FF2B5EF4-FFF2-40B4-BE49-F238E27FC236}">
                    <a16:creationId xmlns:a16="http://schemas.microsoft.com/office/drawing/2014/main" id="{96BCD034-76C9-427E-A600-693B43155A23}"/>
                  </a:ext>
                </a:extLst>
              </p:cNvPr>
              <p:cNvSpPr/>
              <p:nvPr/>
            </p:nvSpPr>
            <p:spPr>
              <a:xfrm>
                <a:off x="2076148" y="1833272"/>
                <a:ext cx="3072384" cy="86563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3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펜" panose="020B0503000000000000" pitchFamily="50" charset="-127"/>
                  <a:ea typeface="나눔바른펜" panose="020B0503000000000000" pitchFamily="50" charset="-127"/>
                  <a:cs typeface="+mn-cs"/>
                </a:endParaRPr>
              </a:p>
            </p:txBody>
          </p:sp>
        </p:grpSp>
      </p:grpSp>
      <p:grpSp>
        <p:nvGrpSpPr>
          <p:cNvPr id="235" name="그룹 234">
            <a:extLst>
              <a:ext uri="{FF2B5EF4-FFF2-40B4-BE49-F238E27FC236}">
                <a16:creationId xmlns:a16="http://schemas.microsoft.com/office/drawing/2014/main" id="{CF33BA72-414E-4441-89AA-512090EC3273}"/>
              </a:ext>
            </a:extLst>
          </p:cNvPr>
          <p:cNvGrpSpPr/>
          <p:nvPr/>
        </p:nvGrpSpPr>
        <p:grpSpPr>
          <a:xfrm>
            <a:off x="7084284" y="3265124"/>
            <a:ext cx="1936892" cy="1215984"/>
            <a:chOff x="480302" y="2634229"/>
            <a:chExt cx="1791204" cy="982067"/>
          </a:xfrm>
          <a:solidFill>
            <a:srgbClr val="D9D9D9"/>
          </a:solidFill>
        </p:grpSpPr>
        <p:grpSp>
          <p:nvGrpSpPr>
            <p:cNvPr id="236" name="그룹 235">
              <a:extLst>
                <a:ext uri="{FF2B5EF4-FFF2-40B4-BE49-F238E27FC236}">
                  <a16:creationId xmlns:a16="http://schemas.microsoft.com/office/drawing/2014/main" id="{DD727639-9427-41C3-B546-60E4228F6EFF}"/>
                </a:ext>
              </a:extLst>
            </p:cNvPr>
            <p:cNvGrpSpPr/>
            <p:nvPr/>
          </p:nvGrpSpPr>
          <p:grpSpPr>
            <a:xfrm>
              <a:off x="480302" y="2634229"/>
              <a:ext cx="1780468" cy="807818"/>
              <a:chOff x="1431976" y="944880"/>
              <a:chExt cx="4108955" cy="1871472"/>
            </a:xfrm>
            <a:grpFill/>
          </p:grpSpPr>
          <p:sp>
            <p:nvSpPr>
              <p:cNvPr id="244" name="타원 243">
                <a:extLst>
                  <a:ext uri="{FF2B5EF4-FFF2-40B4-BE49-F238E27FC236}">
                    <a16:creationId xmlns:a16="http://schemas.microsoft.com/office/drawing/2014/main" id="{CF81A574-3BDB-4BE1-AB9D-7E49D17D2200}"/>
                  </a:ext>
                </a:extLst>
              </p:cNvPr>
              <p:cNvSpPr/>
              <p:nvPr/>
            </p:nvSpPr>
            <p:spPr>
              <a:xfrm>
                <a:off x="1431976" y="1719072"/>
                <a:ext cx="1097280" cy="10972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3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펜" panose="020B0503000000000000" pitchFamily="50" charset="-127"/>
                  <a:ea typeface="나눔바른펜" panose="020B0503000000000000" pitchFamily="50" charset="-127"/>
                  <a:cs typeface="+mn-cs"/>
                </a:endParaRPr>
              </a:p>
            </p:txBody>
          </p:sp>
          <p:sp>
            <p:nvSpPr>
              <p:cNvPr id="245" name="타원 244">
                <a:extLst>
                  <a:ext uri="{FF2B5EF4-FFF2-40B4-BE49-F238E27FC236}">
                    <a16:creationId xmlns:a16="http://schemas.microsoft.com/office/drawing/2014/main" id="{0F0820A1-007F-438D-980A-1B9BF24C86E8}"/>
                  </a:ext>
                </a:extLst>
              </p:cNvPr>
              <p:cNvSpPr/>
              <p:nvPr/>
            </p:nvSpPr>
            <p:spPr>
              <a:xfrm>
                <a:off x="4443651" y="1719072"/>
                <a:ext cx="1097280" cy="10972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3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펜" panose="020B0503000000000000" pitchFamily="50" charset="-127"/>
                  <a:ea typeface="나눔바른펜" panose="020B0503000000000000" pitchFamily="50" charset="-127"/>
                  <a:cs typeface="+mn-cs"/>
                </a:endParaRPr>
              </a:p>
            </p:txBody>
          </p:sp>
          <p:sp>
            <p:nvSpPr>
              <p:cNvPr id="246" name="타원 245">
                <a:extLst>
                  <a:ext uri="{FF2B5EF4-FFF2-40B4-BE49-F238E27FC236}">
                    <a16:creationId xmlns:a16="http://schemas.microsoft.com/office/drawing/2014/main" id="{ACC32005-30E7-4061-BD14-D657E352D1F4}"/>
                  </a:ext>
                </a:extLst>
              </p:cNvPr>
              <p:cNvSpPr/>
              <p:nvPr/>
            </p:nvSpPr>
            <p:spPr>
              <a:xfrm>
                <a:off x="2191151" y="1304637"/>
                <a:ext cx="859536" cy="85953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3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펜" panose="020B0503000000000000" pitchFamily="50" charset="-127"/>
                  <a:ea typeface="나눔바른펜" panose="020B0503000000000000" pitchFamily="50" charset="-127"/>
                  <a:cs typeface="+mn-cs"/>
                </a:endParaRPr>
              </a:p>
            </p:txBody>
          </p:sp>
          <p:sp>
            <p:nvSpPr>
              <p:cNvPr id="247" name="타원 246">
                <a:extLst>
                  <a:ext uri="{FF2B5EF4-FFF2-40B4-BE49-F238E27FC236}">
                    <a16:creationId xmlns:a16="http://schemas.microsoft.com/office/drawing/2014/main" id="{C55C3C02-8C82-45A4-91DD-ABF4A7DC5730}"/>
                  </a:ext>
                </a:extLst>
              </p:cNvPr>
              <p:cNvSpPr/>
              <p:nvPr/>
            </p:nvSpPr>
            <p:spPr>
              <a:xfrm>
                <a:off x="2886455" y="944880"/>
                <a:ext cx="1322832" cy="132283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3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펜" panose="020B0503000000000000" pitchFamily="50" charset="-127"/>
                  <a:ea typeface="나눔바른펜" panose="020B0503000000000000" pitchFamily="50" charset="-127"/>
                  <a:cs typeface="+mn-cs"/>
                </a:endParaRPr>
              </a:p>
            </p:txBody>
          </p:sp>
          <p:sp>
            <p:nvSpPr>
              <p:cNvPr id="248" name="타원 247">
                <a:extLst>
                  <a:ext uri="{FF2B5EF4-FFF2-40B4-BE49-F238E27FC236}">
                    <a16:creationId xmlns:a16="http://schemas.microsoft.com/office/drawing/2014/main" id="{72E83C55-B042-4F32-9906-3FA78818CA8F}"/>
                  </a:ext>
                </a:extLst>
              </p:cNvPr>
              <p:cNvSpPr/>
              <p:nvPr/>
            </p:nvSpPr>
            <p:spPr>
              <a:xfrm>
                <a:off x="3933225" y="1472300"/>
                <a:ext cx="859536" cy="85953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3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펜" panose="020B0503000000000000" pitchFamily="50" charset="-127"/>
                  <a:ea typeface="나눔바른펜" panose="020B0503000000000000" pitchFamily="50" charset="-127"/>
                  <a:cs typeface="+mn-cs"/>
                </a:endParaRPr>
              </a:p>
            </p:txBody>
          </p:sp>
          <p:sp>
            <p:nvSpPr>
              <p:cNvPr id="249" name="직사각형 248">
                <a:extLst>
                  <a:ext uri="{FF2B5EF4-FFF2-40B4-BE49-F238E27FC236}">
                    <a16:creationId xmlns:a16="http://schemas.microsoft.com/office/drawing/2014/main" id="{02763DA5-67F4-4E4C-ADFF-02A637F777A9}"/>
                  </a:ext>
                </a:extLst>
              </p:cNvPr>
              <p:cNvSpPr/>
              <p:nvPr/>
            </p:nvSpPr>
            <p:spPr>
              <a:xfrm>
                <a:off x="2011680" y="1950720"/>
                <a:ext cx="3072384" cy="86563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3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펜" panose="020B0503000000000000" pitchFamily="50" charset="-127"/>
                  <a:ea typeface="나눔바른펜" panose="020B0503000000000000" pitchFamily="50" charset="-127"/>
                  <a:cs typeface="+mn-cs"/>
                </a:endParaRPr>
              </a:p>
            </p:txBody>
          </p:sp>
        </p:grpSp>
        <p:grpSp>
          <p:nvGrpSpPr>
            <p:cNvPr id="237" name="그룹 236">
              <a:extLst>
                <a:ext uri="{FF2B5EF4-FFF2-40B4-BE49-F238E27FC236}">
                  <a16:creationId xmlns:a16="http://schemas.microsoft.com/office/drawing/2014/main" id="{3CFDC68E-2BCD-4AD6-8AC0-ED5DAC055A88}"/>
                </a:ext>
              </a:extLst>
            </p:cNvPr>
            <p:cNvGrpSpPr/>
            <p:nvPr/>
          </p:nvGrpSpPr>
          <p:grpSpPr>
            <a:xfrm rot="10800000">
              <a:off x="491038" y="2930619"/>
              <a:ext cx="1780468" cy="685677"/>
              <a:chOff x="1431976" y="1227844"/>
              <a:chExt cx="4108955" cy="1588508"/>
            </a:xfrm>
            <a:grpFill/>
          </p:grpSpPr>
          <p:sp>
            <p:nvSpPr>
              <p:cNvPr id="238" name="타원 237">
                <a:extLst>
                  <a:ext uri="{FF2B5EF4-FFF2-40B4-BE49-F238E27FC236}">
                    <a16:creationId xmlns:a16="http://schemas.microsoft.com/office/drawing/2014/main" id="{61479A73-D560-4832-9885-18379EBE883A}"/>
                  </a:ext>
                </a:extLst>
              </p:cNvPr>
              <p:cNvSpPr/>
              <p:nvPr/>
            </p:nvSpPr>
            <p:spPr>
              <a:xfrm>
                <a:off x="1431976" y="1719072"/>
                <a:ext cx="1097280" cy="10972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3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펜" panose="020B0503000000000000" pitchFamily="50" charset="-127"/>
                  <a:ea typeface="나눔바른펜" panose="020B0503000000000000" pitchFamily="50" charset="-127"/>
                  <a:cs typeface="+mn-cs"/>
                </a:endParaRPr>
              </a:p>
            </p:txBody>
          </p:sp>
          <p:sp>
            <p:nvSpPr>
              <p:cNvPr id="239" name="타원 238">
                <a:extLst>
                  <a:ext uri="{FF2B5EF4-FFF2-40B4-BE49-F238E27FC236}">
                    <a16:creationId xmlns:a16="http://schemas.microsoft.com/office/drawing/2014/main" id="{2AF6F0C1-3672-4351-911D-06E4D78DB306}"/>
                  </a:ext>
                </a:extLst>
              </p:cNvPr>
              <p:cNvSpPr/>
              <p:nvPr/>
            </p:nvSpPr>
            <p:spPr>
              <a:xfrm>
                <a:off x="4443651" y="1719072"/>
                <a:ext cx="1097280" cy="10972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3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펜" panose="020B0503000000000000" pitchFamily="50" charset="-127"/>
                  <a:ea typeface="나눔바른펜" panose="020B0503000000000000" pitchFamily="50" charset="-127"/>
                  <a:cs typeface="+mn-cs"/>
                </a:endParaRPr>
              </a:p>
            </p:txBody>
          </p:sp>
          <p:sp>
            <p:nvSpPr>
              <p:cNvPr id="240" name="타원 239">
                <a:extLst>
                  <a:ext uri="{FF2B5EF4-FFF2-40B4-BE49-F238E27FC236}">
                    <a16:creationId xmlns:a16="http://schemas.microsoft.com/office/drawing/2014/main" id="{89617570-7B9E-4405-B611-1E85ED98F5D5}"/>
                  </a:ext>
                </a:extLst>
              </p:cNvPr>
              <p:cNvSpPr/>
              <p:nvPr/>
            </p:nvSpPr>
            <p:spPr>
              <a:xfrm>
                <a:off x="2379280" y="1333037"/>
                <a:ext cx="859537" cy="85953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3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펜" panose="020B0503000000000000" pitchFamily="50" charset="-127"/>
                  <a:ea typeface="나눔바른펜" panose="020B0503000000000000" pitchFamily="50" charset="-127"/>
                  <a:cs typeface="+mn-cs"/>
                </a:endParaRPr>
              </a:p>
            </p:txBody>
          </p:sp>
          <p:sp>
            <p:nvSpPr>
              <p:cNvPr id="241" name="타원 240">
                <a:extLst>
                  <a:ext uri="{FF2B5EF4-FFF2-40B4-BE49-F238E27FC236}">
                    <a16:creationId xmlns:a16="http://schemas.microsoft.com/office/drawing/2014/main" id="{D0CFC7CF-9470-4897-BDEE-E40CAF01DB0B}"/>
                  </a:ext>
                </a:extLst>
              </p:cNvPr>
              <p:cNvSpPr/>
              <p:nvPr/>
            </p:nvSpPr>
            <p:spPr>
              <a:xfrm>
                <a:off x="2976377" y="1227844"/>
                <a:ext cx="1322833" cy="132283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3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펜" panose="020B0503000000000000" pitchFamily="50" charset="-127"/>
                  <a:ea typeface="나눔바른펜" panose="020B0503000000000000" pitchFamily="50" charset="-127"/>
                  <a:cs typeface="+mn-cs"/>
                </a:endParaRPr>
              </a:p>
            </p:txBody>
          </p:sp>
          <p:sp>
            <p:nvSpPr>
              <p:cNvPr id="242" name="타원 241">
                <a:extLst>
                  <a:ext uri="{FF2B5EF4-FFF2-40B4-BE49-F238E27FC236}">
                    <a16:creationId xmlns:a16="http://schemas.microsoft.com/office/drawing/2014/main" id="{AB0F8B33-6237-40D5-8460-4C7468FDE410}"/>
                  </a:ext>
                </a:extLst>
              </p:cNvPr>
              <p:cNvSpPr/>
              <p:nvPr/>
            </p:nvSpPr>
            <p:spPr>
              <a:xfrm>
                <a:off x="3933225" y="1472300"/>
                <a:ext cx="859536" cy="85953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3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펜" panose="020B0503000000000000" pitchFamily="50" charset="-127"/>
                  <a:ea typeface="나눔바른펜" panose="020B0503000000000000" pitchFamily="50" charset="-127"/>
                  <a:cs typeface="+mn-cs"/>
                </a:endParaRPr>
              </a:p>
            </p:txBody>
          </p:sp>
          <p:sp>
            <p:nvSpPr>
              <p:cNvPr id="243" name="직사각형 242">
                <a:extLst>
                  <a:ext uri="{FF2B5EF4-FFF2-40B4-BE49-F238E27FC236}">
                    <a16:creationId xmlns:a16="http://schemas.microsoft.com/office/drawing/2014/main" id="{1B409679-5ACB-4872-8E8F-5EF9A53B1255}"/>
                  </a:ext>
                </a:extLst>
              </p:cNvPr>
              <p:cNvSpPr/>
              <p:nvPr/>
            </p:nvSpPr>
            <p:spPr>
              <a:xfrm>
                <a:off x="2076148" y="1833272"/>
                <a:ext cx="3072384" cy="86563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3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펜" panose="020B0503000000000000" pitchFamily="50" charset="-127"/>
                  <a:ea typeface="나눔바른펜" panose="020B0503000000000000" pitchFamily="50" charset="-127"/>
                  <a:cs typeface="+mn-cs"/>
                </a:endParaRPr>
              </a:p>
            </p:txBody>
          </p:sp>
        </p:grpSp>
      </p:grpSp>
      <p:sp>
        <p:nvSpPr>
          <p:cNvPr id="250" name="TextBox 249">
            <a:extLst>
              <a:ext uri="{FF2B5EF4-FFF2-40B4-BE49-F238E27FC236}">
                <a16:creationId xmlns:a16="http://schemas.microsoft.com/office/drawing/2014/main" id="{E51F57B4-78C3-4C88-B110-1969565EED80}"/>
              </a:ext>
            </a:extLst>
          </p:cNvPr>
          <p:cNvSpPr txBox="1"/>
          <p:nvPr/>
        </p:nvSpPr>
        <p:spPr>
          <a:xfrm>
            <a:off x="2625490" y="3611554"/>
            <a:ext cx="16681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나눔바른펜" panose="020B0503000000000000" pitchFamily="50" charset="-127"/>
                <a:ea typeface="나눔바른펜" panose="020B0503000000000000" pitchFamily="50" charset="-127"/>
                <a:cs typeface="+mn-cs"/>
              </a:rPr>
              <a:t>기본적인 날씨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나눔바른펜" panose="020B0503000000000000" pitchFamily="50" charset="-127"/>
              <a:ea typeface="나눔바른펜" panose="020B0503000000000000" pitchFamily="50" charset="-127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나눔바른펜" panose="020B0503000000000000" pitchFamily="50" charset="-127"/>
                <a:ea typeface="나눔바른펜" panose="020B0503000000000000" pitchFamily="50" charset="-127"/>
                <a:cs typeface="+mn-cs"/>
              </a:rPr>
              <a:t>대기 날씨</a:t>
            </a:r>
          </a:p>
        </p:txBody>
      </p:sp>
      <p:sp>
        <p:nvSpPr>
          <p:cNvPr id="251" name="TextBox 250">
            <a:extLst>
              <a:ext uri="{FF2B5EF4-FFF2-40B4-BE49-F238E27FC236}">
                <a16:creationId xmlns:a16="http://schemas.microsoft.com/office/drawing/2014/main" id="{B8C1AEA1-8481-454B-A8B6-29E86B6360D9}"/>
              </a:ext>
            </a:extLst>
          </p:cNvPr>
          <p:cNvSpPr txBox="1"/>
          <p:nvPr/>
        </p:nvSpPr>
        <p:spPr>
          <a:xfrm>
            <a:off x="5092746" y="3689439"/>
            <a:ext cx="12940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펜" panose="020B0503000000000000" pitchFamily="50" charset="-127"/>
                <a:ea typeface="나눔바른펜" panose="020B0503000000000000" pitchFamily="50" charset="-127"/>
                <a:cs typeface="+mn-cs"/>
              </a:rPr>
              <a:t>레저 날씨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펜" panose="020B0503000000000000" pitchFamily="50" charset="-127"/>
              <a:ea typeface="나눔바른펜" panose="020B0503000000000000" pitchFamily="50" charset="-127"/>
              <a:cs typeface="+mn-cs"/>
            </a:endParaRPr>
          </a:p>
        </p:txBody>
      </p:sp>
      <p:sp>
        <p:nvSpPr>
          <p:cNvPr id="252" name="TextBox 251">
            <a:extLst>
              <a:ext uri="{FF2B5EF4-FFF2-40B4-BE49-F238E27FC236}">
                <a16:creationId xmlns:a16="http://schemas.microsoft.com/office/drawing/2014/main" id="{0F5C81FF-3C1A-4676-81A4-AC6D5154F0EB}"/>
              </a:ext>
            </a:extLst>
          </p:cNvPr>
          <p:cNvSpPr txBox="1"/>
          <p:nvPr/>
        </p:nvSpPr>
        <p:spPr>
          <a:xfrm>
            <a:off x="7403658" y="3692606"/>
            <a:ext cx="12940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펜" panose="020B0503000000000000" pitchFamily="50" charset="-127"/>
                <a:ea typeface="나눔바른펜" panose="020B0503000000000000" pitchFamily="50" charset="-127"/>
                <a:cs typeface="+mn-cs"/>
              </a:rPr>
              <a:t>주말 날씨</a:t>
            </a:r>
          </a:p>
        </p:txBody>
      </p:sp>
      <p:sp>
        <p:nvSpPr>
          <p:cNvPr id="46" name="곱하기 기호 45">
            <a:extLst>
              <a:ext uri="{FF2B5EF4-FFF2-40B4-BE49-F238E27FC236}">
                <a16:creationId xmlns:a16="http://schemas.microsoft.com/office/drawing/2014/main" id="{3054F347-6A45-494A-8E7A-F2600CD1C120}"/>
              </a:ext>
            </a:extLst>
          </p:cNvPr>
          <p:cNvSpPr/>
          <p:nvPr/>
        </p:nvSpPr>
        <p:spPr>
          <a:xfrm>
            <a:off x="4753507" y="2815434"/>
            <a:ext cx="2093153" cy="2183907"/>
          </a:xfrm>
          <a:prstGeom prst="mathMultiply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53" name="곱하기 기호 252">
            <a:extLst>
              <a:ext uri="{FF2B5EF4-FFF2-40B4-BE49-F238E27FC236}">
                <a16:creationId xmlns:a16="http://schemas.microsoft.com/office/drawing/2014/main" id="{2075DF94-9019-4794-93E9-B1908EFD0109}"/>
              </a:ext>
            </a:extLst>
          </p:cNvPr>
          <p:cNvSpPr/>
          <p:nvPr/>
        </p:nvSpPr>
        <p:spPr>
          <a:xfrm>
            <a:off x="6995556" y="2873543"/>
            <a:ext cx="2093153" cy="2183907"/>
          </a:xfrm>
          <a:prstGeom prst="mathMultiply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FC1926B-05BB-417F-966C-A0952C848BFD}"/>
              </a:ext>
            </a:extLst>
          </p:cNvPr>
          <p:cNvSpPr txBox="1"/>
          <p:nvPr/>
        </p:nvSpPr>
        <p:spPr>
          <a:xfrm>
            <a:off x="256677" y="4560853"/>
            <a:ext cx="176409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펜" panose="020B0503000000000000" pitchFamily="50" charset="-127"/>
                <a:ea typeface="나눔바른펜" panose="020B0503000000000000" pitchFamily="50" charset="-127"/>
                <a:cs typeface="+mn-cs"/>
              </a:rPr>
              <a:t>기준이 필요하다</a:t>
            </a:r>
          </a:p>
        </p:txBody>
      </p:sp>
      <p:cxnSp>
        <p:nvCxnSpPr>
          <p:cNvPr id="255" name="직선 연결선 254">
            <a:extLst>
              <a:ext uri="{FF2B5EF4-FFF2-40B4-BE49-F238E27FC236}">
                <a16:creationId xmlns:a16="http://schemas.microsoft.com/office/drawing/2014/main" id="{219BE2EE-4A78-44D1-A15F-EB3BDD8CFBCD}"/>
              </a:ext>
            </a:extLst>
          </p:cNvPr>
          <p:cNvCxnSpPr/>
          <p:nvPr/>
        </p:nvCxnSpPr>
        <p:spPr>
          <a:xfrm flipH="1">
            <a:off x="4136083" y="2505075"/>
            <a:ext cx="956663" cy="2781612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TextBox 123">
            <a:extLst>
              <a:ext uri="{FF2B5EF4-FFF2-40B4-BE49-F238E27FC236}">
                <a16:creationId xmlns:a16="http://schemas.microsoft.com/office/drawing/2014/main" id="{16B8AA1F-23D0-4C61-B4AE-066FA8F5C5FC}"/>
              </a:ext>
            </a:extLst>
          </p:cNvPr>
          <p:cNvSpPr txBox="1"/>
          <p:nvPr/>
        </p:nvSpPr>
        <p:spPr>
          <a:xfrm>
            <a:off x="3919430" y="4803146"/>
            <a:ext cx="16681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나눔바른펜" panose="020B0503000000000000" pitchFamily="50" charset="-127"/>
                <a:ea typeface="나눔바른펜" panose="020B0503000000000000" pitchFamily="50" charset="-127"/>
                <a:cs typeface="+mn-cs"/>
              </a:rPr>
              <a:t>미래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나눔바른펜" panose="020B0503000000000000" pitchFamily="50" charset="-127"/>
              <a:ea typeface="나눔바른펜" panose="020B0503000000000000" pitchFamily="50" charset="-127"/>
              <a:cs typeface="+mn-cs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DFAE7469-7166-49B5-BAAE-506B2E504CF1}"/>
              </a:ext>
            </a:extLst>
          </p:cNvPr>
          <p:cNvSpPr txBox="1"/>
          <p:nvPr/>
        </p:nvSpPr>
        <p:spPr>
          <a:xfrm>
            <a:off x="3509796" y="2441305"/>
            <a:ext cx="16681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나눔바른펜" panose="020B0503000000000000" pitchFamily="50" charset="-127"/>
                <a:ea typeface="나눔바른펜" panose="020B0503000000000000" pitchFamily="50" charset="-127"/>
                <a:cs typeface="+mn-cs"/>
              </a:rPr>
              <a:t>목표</a:t>
            </a:r>
          </a:p>
        </p:txBody>
      </p:sp>
    </p:spTree>
    <p:extLst>
      <p:ext uri="{BB962C8B-B14F-4D97-AF65-F5344CB8AC3E}">
        <p14:creationId xmlns:p14="http://schemas.microsoft.com/office/powerpoint/2010/main" val="1305507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253" grpId="0" animBg="1"/>
      <p:bldP spid="55" grpId="0"/>
    </p:bld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680</TotalTime>
  <Words>540</Words>
  <Application>Microsoft Office PowerPoint</Application>
  <PresentationFormat>화면 슬라이드 쇼(4:3)</PresentationFormat>
  <Paragraphs>161</Paragraphs>
  <Slides>38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38</vt:i4>
      </vt:variant>
    </vt:vector>
  </HeadingPairs>
  <TitlesOfParts>
    <vt:vector size="44" baseType="lpstr">
      <vt:lpstr>Calibri Light</vt:lpstr>
      <vt:lpstr>나눔바른펜</vt:lpstr>
      <vt:lpstr>Arial</vt:lpstr>
      <vt:lpstr>Calibri</vt:lpstr>
      <vt:lpstr>나눔바른고딕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ICCT</dc:creator>
  <cp:lastModifiedBy>강나래 </cp:lastModifiedBy>
  <cp:revision>68</cp:revision>
  <dcterms:created xsi:type="dcterms:W3CDTF">2016-08-26T00:28:44Z</dcterms:created>
  <dcterms:modified xsi:type="dcterms:W3CDTF">2019-02-01T05:18:44Z</dcterms:modified>
</cp:coreProperties>
</file>